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7" r:id="rId4"/>
    <p:sldId id="265" r:id="rId5"/>
    <p:sldId id="258" r:id="rId6"/>
    <p:sldId id="260" r:id="rId7"/>
    <p:sldId id="266" r:id="rId8"/>
    <p:sldId id="268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8883"/>
    <a:srgbClr val="007635"/>
    <a:srgbClr val="FFCC99"/>
    <a:srgbClr val="2F815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844" y="-13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50982-844F-4048-A610-997206ED2B8E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7CA2EC2-5214-4505-8E9C-29D52B748B69}">
      <dgm:prSet phldrT="[Texto]" custT="1"/>
      <dgm:spPr/>
      <dgm:t>
        <a:bodyPr/>
        <a:lstStyle/>
        <a:p>
          <a:r>
            <a:rPr lang="es-ES" sz="2400" b="1" dirty="0" smtClean="0">
              <a:latin typeface="Calibri" panose="020F0502020204030204" pitchFamily="34" charset="0"/>
            </a:rPr>
            <a:t>CAMPUS DE EXCELENCIA INTERNACIONAL DEL MAR-CEIMAR</a:t>
          </a:r>
          <a:endParaRPr lang="es-ES" sz="2400" dirty="0">
            <a:latin typeface="Calibri" panose="020F0502020204030204" pitchFamily="34" charset="0"/>
          </a:endParaRPr>
        </a:p>
      </dgm:t>
    </dgm:pt>
    <dgm:pt modelId="{62E17207-DAD8-4DBA-A23F-ECAF260EA6FA}" type="parTrans" cxnId="{7071C773-85D6-445A-8B78-6159C4AC91EC}">
      <dgm:prSet/>
      <dgm:spPr/>
      <dgm:t>
        <a:bodyPr/>
        <a:lstStyle/>
        <a:p>
          <a:endParaRPr lang="es-ES"/>
        </a:p>
      </dgm:t>
    </dgm:pt>
    <dgm:pt modelId="{7AB5C9DA-CC57-4618-887A-25FADDB87761}" type="sibTrans" cxnId="{7071C773-85D6-445A-8B78-6159C4AC91EC}">
      <dgm:prSet/>
      <dgm:spPr/>
      <dgm:t>
        <a:bodyPr/>
        <a:lstStyle/>
        <a:p>
          <a:endParaRPr lang="es-ES"/>
        </a:p>
      </dgm:t>
    </dgm:pt>
    <dgm:pt modelId="{816DB80C-A809-4464-B24B-BFE73084BEFF}">
      <dgm:prSet phldrT="[Texto]" custT="1"/>
      <dgm:spPr/>
      <dgm:t>
        <a:bodyPr/>
        <a:lstStyle/>
        <a:p>
          <a:r>
            <a:rPr lang="es-ES" sz="2400" b="1" dirty="0" smtClean="0">
              <a:latin typeface="Calibri" panose="020F0502020204030204" pitchFamily="34" charset="0"/>
            </a:rPr>
            <a:t>CAMPUS DE EXCELENCIA INTERNACIONAL EN AGROALIMENTA-CIÓN (CEIA3)</a:t>
          </a:r>
          <a:endParaRPr lang="es-ES" sz="2400" dirty="0">
            <a:latin typeface="Calibri" panose="020F0502020204030204" pitchFamily="34" charset="0"/>
          </a:endParaRPr>
        </a:p>
      </dgm:t>
    </dgm:pt>
    <dgm:pt modelId="{0DDA7423-B1B2-41FA-B411-E038DC6554E7}" type="parTrans" cxnId="{64F5A874-4D0D-4BD4-AA5A-C58AC0AA4FAD}">
      <dgm:prSet/>
      <dgm:spPr/>
      <dgm:t>
        <a:bodyPr/>
        <a:lstStyle/>
        <a:p>
          <a:endParaRPr lang="es-ES"/>
        </a:p>
      </dgm:t>
    </dgm:pt>
    <dgm:pt modelId="{D601932A-979C-4161-9A8A-266F4543FB7A}" type="sibTrans" cxnId="{64F5A874-4D0D-4BD4-AA5A-C58AC0AA4FAD}">
      <dgm:prSet/>
      <dgm:spPr/>
      <dgm:t>
        <a:bodyPr/>
        <a:lstStyle/>
        <a:p>
          <a:endParaRPr lang="es-ES"/>
        </a:p>
      </dgm:t>
    </dgm:pt>
    <dgm:pt modelId="{E624DC5B-01CD-4AF3-B36E-FB3895C89C1F}">
      <dgm:prSet phldrT="[Texto]"/>
      <dgm:spPr/>
      <dgm:t>
        <a:bodyPr/>
        <a:lstStyle/>
        <a:p>
          <a:r>
            <a:rPr lang="es-ES" b="1" dirty="0" smtClean="0">
              <a:latin typeface="Calibri" panose="020F0502020204030204" pitchFamily="34" charset="0"/>
            </a:rPr>
            <a:t>PROYECTO DE CAMPUS DE EXCELENCIA INTERNACIONAL EN </a:t>
          </a:r>
          <a:r>
            <a:rPr lang="es-ES" b="1" dirty="0" smtClean="0">
              <a:solidFill>
                <a:srgbClr val="FF0000"/>
              </a:solidFill>
              <a:latin typeface="Calibri" panose="020F0502020204030204" pitchFamily="34" charset="0"/>
            </a:rPr>
            <a:t>PATRIMONIO</a:t>
          </a:r>
          <a:r>
            <a:rPr lang="es-ES" b="1" dirty="0" smtClean="0">
              <a:latin typeface="Calibri" panose="020F0502020204030204" pitchFamily="34" charset="0"/>
            </a:rPr>
            <a:t> </a:t>
          </a:r>
          <a:r>
            <a:rPr lang="es-ES" b="1" dirty="0" smtClean="0">
              <a:solidFill>
                <a:srgbClr val="FF0000"/>
              </a:solidFill>
              <a:latin typeface="Calibri" panose="020F0502020204030204" pitchFamily="34" charset="0"/>
            </a:rPr>
            <a:t>CULTURAL Y NATURAL</a:t>
          </a:r>
          <a:r>
            <a:rPr lang="es-ES" b="1" dirty="0" smtClean="0">
              <a:latin typeface="Calibri" panose="020F0502020204030204" pitchFamily="34" charset="0"/>
            </a:rPr>
            <a:t>-CEI PATRIMONIUM10</a:t>
          </a:r>
          <a:endParaRPr lang="es-ES" dirty="0">
            <a:latin typeface="Calibri" panose="020F0502020204030204" pitchFamily="34" charset="0"/>
          </a:endParaRPr>
        </a:p>
      </dgm:t>
    </dgm:pt>
    <dgm:pt modelId="{D3E69616-EA8E-4514-8867-92975BF5BCEC}" type="parTrans" cxnId="{42AF5928-1E49-48F3-A308-7CD80B8A269A}">
      <dgm:prSet/>
      <dgm:spPr/>
      <dgm:t>
        <a:bodyPr/>
        <a:lstStyle/>
        <a:p>
          <a:endParaRPr lang="es-ES"/>
        </a:p>
      </dgm:t>
    </dgm:pt>
    <dgm:pt modelId="{3873452D-40B0-4B51-B038-F373BC2DD698}" type="sibTrans" cxnId="{42AF5928-1E49-48F3-A308-7CD80B8A269A}">
      <dgm:prSet/>
      <dgm:spPr/>
      <dgm:t>
        <a:bodyPr/>
        <a:lstStyle/>
        <a:p>
          <a:endParaRPr lang="es-ES"/>
        </a:p>
      </dgm:t>
    </dgm:pt>
    <dgm:pt modelId="{8A56C46C-0060-4E7D-AF6F-04A0F55F20DB}" type="pres">
      <dgm:prSet presAssocID="{67650982-844F-4048-A610-997206ED2B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19F4D6C-4221-445A-B61B-0271ABC7ECD9}" type="pres">
      <dgm:prSet presAssocID="{77CA2EC2-5214-4505-8E9C-29D52B748B6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CE7C31-EC82-43D7-B85E-985E4CD83449}" type="pres">
      <dgm:prSet presAssocID="{7AB5C9DA-CC57-4618-887A-25FADDB87761}" presName="sibTrans" presStyleCnt="0"/>
      <dgm:spPr/>
    </dgm:pt>
    <dgm:pt modelId="{FF8A4317-49BE-4A3C-9983-1D8493C01159}" type="pres">
      <dgm:prSet presAssocID="{816DB80C-A809-4464-B24B-BFE73084BEF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68EBD4-E14C-4872-AA72-2B9986C4216E}" type="pres">
      <dgm:prSet presAssocID="{D601932A-979C-4161-9A8A-266F4543FB7A}" presName="sibTrans" presStyleCnt="0"/>
      <dgm:spPr/>
    </dgm:pt>
    <dgm:pt modelId="{A6E855A9-E1C3-4A08-A118-1290E1BA9FB4}" type="pres">
      <dgm:prSet presAssocID="{E624DC5B-01CD-4AF3-B36E-FB3895C89C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8B6FEC7-CEE5-430B-9002-419BE10709DF}" type="presOf" srcId="{67650982-844F-4048-A610-997206ED2B8E}" destId="{8A56C46C-0060-4E7D-AF6F-04A0F55F20DB}" srcOrd="0" destOrd="0" presId="urn:microsoft.com/office/officeart/2005/8/layout/hList6"/>
    <dgm:cxn modelId="{F82F8649-3129-44A7-9398-54F142C8371F}" type="presOf" srcId="{77CA2EC2-5214-4505-8E9C-29D52B748B69}" destId="{919F4D6C-4221-445A-B61B-0271ABC7ECD9}" srcOrd="0" destOrd="0" presId="urn:microsoft.com/office/officeart/2005/8/layout/hList6"/>
    <dgm:cxn modelId="{E853E71D-7637-4CD6-B6D0-29D1703078D0}" type="presOf" srcId="{816DB80C-A809-4464-B24B-BFE73084BEFF}" destId="{FF8A4317-49BE-4A3C-9983-1D8493C01159}" srcOrd="0" destOrd="0" presId="urn:microsoft.com/office/officeart/2005/8/layout/hList6"/>
    <dgm:cxn modelId="{64F5A874-4D0D-4BD4-AA5A-C58AC0AA4FAD}" srcId="{67650982-844F-4048-A610-997206ED2B8E}" destId="{816DB80C-A809-4464-B24B-BFE73084BEFF}" srcOrd="1" destOrd="0" parTransId="{0DDA7423-B1B2-41FA-B411-E038DC6554E7}" sibTransId="{D601932A-979C-4161-9A8A-266F4543FB7A}"/>
    <dgm:cxn modelId="{42AF5928-1E49-48F3-A308-7CD80B8A269A}" srcId="{67650982-844F-4048-A610-997206ED2B8E}" destId="{E624DC5B-01CD-4AF3-B36E-FB3895C89C1F}" srcOrd="2" destOrd="0" parTransId="{D3E69616-EA8E-4514-8867-92975BF5BCEC}" sibTransId="{3873452D-40B0-4B51-B038-F373BC2DD698}"/>
    <dgm:cxn modelId="{9F298E37-8E2C-4CE4-BB4C-917EDD41ECD2}" type="presOf" srcId="{E624DC5B-01CD-4AF3-B36E-FB3895C89C1F}" destId="{A6E855A9-E1C3-4A08-A118-1290E1BA9FB4}" srcOrd="0" destOrd="0" presId="urn:microsoft.com/office/officeart/2005/8/layout/hList6"/>
    <dgm:cxn modelId="{7071C773-85D6-445A-8B78-6159C4AC91EC}" srcId="{67650982-844F-4048-A610-997206ED2B8E}" destId="{77CA2EC2-5214-4505-8E9C-29D52B748B69}" srcOrd="0" destOrd="0" parTransId="{62E17207-DAD8-4DBA-A23F-ECAF260EA6FA}" sibTransId="{7AB5C9DA-CC57-4618-887A-25FADDB87761}"/>
    <dgm:cxn modelId="{A6DC7E6C-9D22-4511-8AAA-CC2E1A697785}" type="presParOf" srcId="{8A56C46C-0060-4E7D-AF6F-04A0F55F20DB}" destId="{919F4D6C-4221-445A-B61B-0271ABC7ECD9}" srcOrd="0" destOrd="0" presId="urn:microsoft.com/office/officeart/2005/8/layout/hList6"/>
    <dgm:cxn modelId="{D267D184-FF94-48A0-BB07-51562B34647D}" type="presParOf" srcId="{8A56C46C-0060-4E7D-AF6F-04A0F55F20DB}" destId="{A4CE7C31-EC82-43D7-B85E-985E4CD83449}" srcOrd="1" destOrd="0" presId="urn:microsoft.com/office/officeart/2005/8/layout/hList6"/>
    <dgm:cxn modelId="{99A2F5A2-16C9-4297-8DCA-B0AEB82CCA66}" type="presParOf" srcId="{8A56C46C-0060-4E7D-AF6F-04A0F55F20DB}" destId="{FF8A4317-49BE-4A3C-9983-1D8493C01159}" srcOrd="2" destOrd="0" presId="urn:microsoft.com/office/officeart/2005/8/layout/hList6"/>
    <dgm:cxn modelId="{7E24C99B-1A04-469C-8CF5-9B9A5E43151C}" type="presParOf" srcId="{8A56C46C-0060-4E7D-AF6F-04A0F55F20DB}" destId="{5268EBD4-E14C-4872-AA72-2B9986C4216E}" srcOrd="3" destOrd="0" presId="urn:microsoft.com/office/officeart/2005/8/layout/hList6"/>
    <dgm:cxn modelId="{A760A392-4AB4-4E0D-BC27-DDE34258A5F2}" type="presParOf" srcId="{8A56C46C-0060-4E7D-AF6F-04A0F55F20DB}" destId="{A6E855A9-E1C3-4A08-A118-1290E1BA9FB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C9D969-0BFD-4029-8BCF-8F814A60C506}" type="doc">
      <dgm:prSet loTypeId="urn:microsoft.com/office/officeart/2005/8/layout/target3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708D90C-A4CC-4A79-A3C3-2ED9FFFF4105}">
      <dgm:prSet phldrT="[Texto]" custT="1"/>
      <dgm:spPr/>
      <dgm:t>
        <a:bodyPr/>
        <a:lstStyle/>
        <a:p>
          <a:pPr algn="l"/>
          <a:r>
            <a:rPr lang="es-ES" sz="2000" b="1" dirty="0" smtClean="0">
              <a:solidFill>
                <a:schemeClr val="tx2"/>
              </a:solidFill>
              <a:latin typeface="Calibri" panose="020F0502020204030204" pitchFamily="34" charset="0"/>
            </a:rPr>
            <a:t>UNIDAD ESPECIALIZADA EN ESTUDIOS LITERARIOS, LINGÜÍSTICOS Y CULTURALES DE LA ILUSTRACIÓN A LA CONTEMPORANEIDAD (UELLCIC)</a:t>
          </a:r>
          <a:endParaRPr lang="es-ES" sz="2000" dirty="0"/>
        </a:p>
      </dgm:t>
    </dgm:pt>
    <dgm:pt modelId="{5F60AE01-19DF-4532-A351-397B96B8F337}" type="parTrans" cxnId="{CF30DABC-9B2C-4863-826F-988C1A0432F6}">
      <dgm:prSet/>
      <dgm:spPr/>
      <dgm:t>
        <a:bodyPr/>
        <a:lstStyle/>
        <a:p>
          <a:endParaRPr lang="es-ES"/>
        </a:p>
      </dgm:t>
    </dgm:pt>
    <dgm:pt modelId="{923442DE-D6B2-495A-97BA-4A6E7A2A6987}" type="sibTrans" cxnId="{CF30DABC-9B2C-4863-826F-988C1A0432F6}">
      <dgm:prSet/>
      <dgm:spPr/>
      <dgm:t>
        <a:bodyPr/>
        <a:lstStyle/>
        <a:p>
          <a:endParaRPr lang="es-ES"/>
        </a:p>
      </dgm:t>
    </dgm:pt>
    <dgm:pt modelId="{40B28CDF-76C4-4532-ADB1-1FC04BA1BC29}">
      <dgm:prSet phldrT="[Texto]" custT="1"/>
      <dgm:spPr/>
      <dgm:t>
        <a:bodyPr/>
        <a:lstStyle/>
        <a:p>
          <a:pPr algn="l"/>
          <a:r>
            <a:rPr lang="es-ES" sz="2000" b="1" dirty="0" smtClean="0">
              <a:solidFill>
                <a:schemeClr val="tx2"/>
              </a:solidFill>
              <a:latin typeface="Calibri" panose="020F0502020204030204" pitchFamily="34" charset="0"/>
            </a:rPr>
            <a:t>UNIDAD ESPECIALIZADA EN LIBERALISMO  Y DEMOCRACIA (UELDE)</a:t>
          </a:r>
          <a:endParaRPr lang="es-ES" sz="2000" dirty="0"/>
        </a:p>
      </dgm:t>
    </dgm:pt>
    <dgm:pt modelId="{B68CAB71-78A3-4772-991D-728B6BD0C64B}" type="parTrans" cxnId="{76AF1320-6B9A-4AFD-A58F-7CF947FCCF81}">
      <dgm:prSet/>
      <dgm:spPr/>
      <dgm:t>
        <a:bodyPr/>
        <a:lstStyle/>
        <a:p>
          <a:endParaRPr lang="es-ES"/>
        </a:p>
      </dgm:t>
    </dgm:pt>
    <dgm:pt modelId="{0CBCD129-7670-42A9-A623-40511EB1C4AB}" type="sibTrans" cxnId="{76AF1320-6B9A-4AFD-A58F-7CF947FCCF81}">
      <dgm:prSet/>
      <dgm:spPr/>
      <dgm:t>
        <a:bodyPr/>
        <a:lstStyle/>
        <a:p>
          <a:endParaRPr lang="es-ES"/>
        </a:p>
      </dgm:t>
    </dgm:pt>
    <dgm:pt modelId="{0BCC4A9A-C18D-4C61-888C-9712B39943A4}">
      <dgm:prSet phldrT="[Texto]" custT="1"/>
      <dgm:spPr/>
      <dgm:t>
        <a:bodyPr/>
        <a:lstStyle/>
        <a:p>
          <a:pPr algn="l"/>
          <a:r>
            <a:rPr lang="es-ES" sz="2000" b="1" dirty="0" smtClean="0">
              <a:solidFill>
                <a:schemeClr val="tx2"/>
              </a:solidFill>
              <a:latin typeface="Calibri" pitchFamily="34" charset="0"/>
            </a:rPr>
            <a:t>UNIDAD ESPECIALIZADA EN GLOBALIZACIÓN, MODERNIZACIÓN Y PATRIMONIO (UEGMP)</a:t>
          </a:r>
          <a:endParaRPr lang="es-ES" sz="2000" dirty="0">
            <a:solidFill>
              <a:schemeClr val="tx2"/>
            </a:solidFill>
            <a:latin typeface="Calibri" pitchFamily="34" charset="0"/>
          </a:endParaRPr>
        </a:p>
      </dgm:t>
    </dgm:pt>
    <dgm:pt modelId="{A83784B2-CA23-4E29-B3A0-5C1852BD9EDD}" type="parTrans" cxnId="{88ED03FB-986B-4F19-A881-06650406DD9C}">
      <dgm:prSet/>
      <dgm:spPr/>
      <dgm:t>
        <a:bodyPr/>
        <a:lstStyle/>
        <a:p>
          <a:endParaRPr lang="es-ES"/>
        </a:p>
      </dgm:t>
    </dgm:pt>
    <dgm:pt modelId="{A6BF9F82-7B49-44B5-9476-B52DCE33C7F3}" type="sibTrans" cxnId="{88ED03FB-986B-4F19-A881-06650406DD9C}">
      <dgm:prSet/>
      <dgm:spPr/>
      <dgm:t>
        <a:bodyPr/>
        <a:lstStyle/>
        <a:p>
          <a:endParaRPr lang="es-ES"/>
        </a:p>
      </dgm:t>
    </dgm:pt>
    <dgm:pt modelId="{3424E0AC-37E8-47E5-836A-B8B535F6F05D}" type="pres">
      <dgm:prSet presAssocID="{1FC9D969-0BFD-4029-8BCF-8F814A60C50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91217C-B5FA-4003-A06C-C2AAF33F871E}" type="pres">
      <dgm:prSet presAssocID="{2708D90C-A4CC-4A79-A3C3-2ED9FFFF4105}" presName="circle1" presStyleLbl="node1" presStyleIdx="0" presStyleCnt="3" custLinFactNeighborX="-3091" custLinFactNeighborY="-272"/>
      <dgm:spPr/>
    </dgm:pt>
    <dgm:pt modelId="{6B3DD983-5E61-494A-A2C1-2C65767F8F09}" type="pres">
      <dgm:prSet presAssocID="{2708D90C-A4CC-4A79-A3C3-2ED9FFFF4105}" presName="space" presStyleCnt="0"/>
      <dgm:spPr/>
    </dgm:pt>
    <dgm:pt modelId="{FA2B4176-77AC-4E5A-A153-1F74BBED7CBC}" type="pres">
      <dgm:prSet presAssocID="{2708D90C-A4CC-4A79-A3C3-2ED9FFFF4105}" presName="rect1" presStyleLbl="alignAcc1" presStyleIdx="0" presStyleCnt="3" custLinFactNeighborX="909" custLinFactNeighborY="-1041"/>
      <dgm:spPr/>
      <dgm:t>
        <a:bodyPr/>
        <a:lstStyle/>
        <a:p>
          <a:endParaRPr lang="es-ES"/>
        </a:p>
      </dgm:t>
    </dgm:pt>
    <dgm:pt modelId="{8C06E84B-466A-429E-8910-8664E1503132}" type="pres">
      <dgm:prSet presAssocID="{40B28CDF-76C4-4532-ADB1-1FC04BA1BC29}" presName="vertSpace2" presStyleLbl="node1" presStyleIdx="0" presStyleCnt="3"/>
      <dgm:spPr/>
    </dgm:pt>
    <dgm:pt modelId="{3BD75841-62D6-4C70-A6E1-6E3C956F6209}" type="pres">
      <dgm:prSet presAssocID="{40B28CDF-76C4-4532-ADB1-1FC04BA1BC29}" presName="circle2" presStyleLbl="node1" presStyleIdx="1" presStyleCnt="3" custLinFactNeighborX="-8622" custLinFactNeighborY="-41"/>
      <dgm:spPr/>
    </dgm:pt>
    <dgm:pt modelId="{7EFFB63A-01F8-4B52-A8F2-1C94E112C4F3}" type="pres">
      <dgm:prSet presAssocID="{40B28CDF-76C4-4532-ADB1-1FC04BA1BC29}" presName="rect2" presStyleLbl="alignAcc1" presStyleIdx="1" presStyleCnt="3"/>
      <dgm:spPr/>
      <dgm:t>
        <a:bodyPr/>
        <a:lstStyle/>
        <a:p>
          <a:endParaRPr lang="es-ES"/>
        </a:p>
      </dgm:t>
    </dgm:pt>
    <dgm:pt modelId="{A9E3A6CF-9C1A-47D9-B742-C460B2F47E66}" type="pres">
      <dgm:prSet presAssocID="{0BCC4A9A-C18D-4C61-888C-9712B39943A4}" presName="vertSpace3" presStyleLbl="node1" presStyleIdx="1" presStyleCnt="3"/>
      <dgm:spPr/>
    </dgm:pt>
    <dgm:pt modelId="{22207DD3-2917-41BA-9431-3DE280ED2038}" type="pres">
      <dgm:prSet presAssocID="{0BCC4A9A-C18D-4C61-888C-9712B39943A4}" presName="circle3" presStyleLbl="node1" presStyleIdx="2" presStyleCnt="3" custLinFactNeighborX="-15959" custLinFactNeighborY="-179"/>
      <dgm:spPr/>
    </dgm:pt>
    <dgm:pt modelId="{6EF44677-EBD4-4040-AE22-1AA1D9D91FDE}" type="pres">
      <dgm:prSet presAssocID="{0BCC4A9A-C18D-4C61-888C-9712B39943A4}" presName="rect3" presStyleLbl="alignAcc1" presStyleIdx="2" presStyleCnt="3"/>
      <dgm:spPr/>
      <dgm:t>
        <a:bodyPr/>
        <a:lstStyle/>
        <a:p>
          <a:endParaRPr lang="es-ES"/>
        </a:p>
      </dgm:t>
    </dgm:pt>
    <dgm:pt modelId="{9B19BBBA-40C1-4765-8CE1-FC19258420C2}" type="pres">
      <dgm:prSet presAssocID="{2708D90C-A4CC-4A79-A3C3-2ED9FFFF410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B48354-9900-4A1D-A45D-6B4C53472E27}" type="pres">
      <dgm:prSet presAssocID="{40B28CDF-76C4-4532-ADB1-1FC04BA1BC2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4329A3-3707-4235-B4BF-3E0E7D60D73A}" type="pres">
      <dgm:prSet presAssocID="{0BCC4A9A-C18D-4C61-888C-9712B39943A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7A08853-3440-4F57-A318-4B6B1C248FB8}" type="presOf" srcId="{0BCC4A9A-C18D-4C61-888C-9712B39943A4}" destId="{6EF44677-EBD4-4040-AE22-1AA1D9D91FDE}" srcOrd="0" destOrd="0" presId="urn:microsoft.com/office/officeart/2005/8/layout/target3"/>
    <dgm:cxn modelId="{D3A1A27D-566C-4112-A67C-E0CB381955B3}" type="presOf" srcId="{0BCC4A9A-C18D-4C61-888C-9712B39943A4}" destId="{AC4329A3-3707-4235-B4BF-3E0E7D60D73A}" srcOrd="1" destOrd="0" presId="urn:microsoft.com/office/officeart/2005/8/layout/target3"/>
    <dgm:cxn modelId="{8708D588-9747-4EB9-8743-02B5A5D155D3}" type="presOf" srcId="{40B28CDF-76C4-4532-ADB1-1FC04BA1BC29}" destId="{7EFFB63A-01F8-4B52-A8F2-1C94E112C4F3}" srcOrd="0" destOrd="0" presId="urn:microsoft.com/office/officeart/2005/8/layout/target3"/>
    <dgm:cxn modelId="{CF30DABC-9B2C-4863-826F-988C1A0432F6}" srcId="{1FC9D969-0BFD-4029-8BCF-8F814A60C506}" destId="{2708D90C-A4CC-4A79-A3C3-2ED9FFFF4105}" srcOrd="0" destOrd="0" parTransId="{5F60AE01-19DF-4532-A351-397B96B8F337}" sibTransId="{923442DE-D6B2-495A-97BA-4A6E7A2A6987}"/>
    <dgm:cxn modelId="{C87EAA60-5E43-47D7-A7ED-0429DC8B5094}" type="presOf" srcId="{2708D90C-A4CC-4A79-A3C3-2ED9FFFF4105}" destId="{9B19BBBA-40C1-4765-8CE1-FC19258420C2}" srcOrd="1" destOrd="0" presId="urn:microsoft.com/office/officeart/2005/8/layout/target3"/>
    <dgm:cxn modelId="{BA20D360-A3F3-47C4-846E-7F8038950D7E}" type="presOf" srcId="{2708D90C-A4CC-4A79-A3C3-2ED9FFFF4105}" destId="{FA2B4176-77AC-4E5A-A153-1F74BBED7CBC}" srcOrd="0" destOrd="0" presId="urn:microsoft.com/office/officeart/2005/8/layout/target3"/>
    <dgm:cxn modelId="{3D76CAD9-F45A-4665-890A-7935625BAFA3}" type="presOf" srcId="{1FC9D969-0BFD-4029-8BCF-8F814A60C506}" destId="{3424E0AC-37E8-47E5-836A-B8B535F6F05D}" srcOrd="0" destOrd="0" presId="urn:microsoft.com/office/officeart/2005/8/layout/target3"/>
    <dgm:cxn modelId="{70ECF991-77CB-4593-B901-56EF1AB6B22A}" type="presOf" srcId="{40B28CDF-76C4-4532-ADB1-1FC04BA1BC29}" destId="{47B48354-9900-4A1D-A45D-6B4C53472E27}" srcOrd="1" destOrd="0" presId="urn:microsoft.com/office/officeart/2005/8/layout/target3"/>
    <dgm:cxn modelId="{88ED03FB-986B-4F19-A881-06650406DD9C}" srcId="{1FC9D969-0BFD-4029-8BCF-8F814A60C506}" destId="{0BCC4A9A-C18D-4C61-888C-9712B39943A4}" srcOrd="2" destOrd="0" parTransId="{A83784B2-CA23-4E29-B3A0-5C1852BD9EDD}" sibTransId="{A6BF9F82-7B49-44B5-9476-B52DCE33C7F3}"/>
    <dgm:cxn modelId="{76AF1320-6B9A-4AFD-A58F-7CF947FCCF81}" srcId="{1FC9D969-0BFD-4029-8BCF-8F814A60C506}" destId="{40B28CDF-76C4-4532-ADB1-1FC04BA1BC29}" srcOrd="1" destOrd="0" parTransId="{B68CAB71-78A3-4772-991D-728B6BD0C64B}" sibTransId="{0CBCD129-7670-42A9-A623-40511EB1C4AB}"/>
    <dgm:cxn modelId="{A2D225C5-EE7D-4C42-86C7-036CB3D3BF61}" type="presParOf" srcId="{3424E0AC-37E8-47E5-836A-B8B535F6F05D}" destId="{8191217C-B5FA-4003-A06C-C2AAF33F871E}" srcOrd="0" destOrd="0" presId="urn:microsoft.com/office/officeart/2005/8/layout/target3"/>
    <dgm:cxn modelId="{F242793F-9BD8-46D8-B735-45A2B0AA18BD}" type="presParOf" srcId="{3424E0AC-37E8-47E5-836A-B8B535F6F05D}" destId="{6B3DD983-5E61-494A-A2C1-2C65767F8F09}" srcOrd="1" destOrd="0" presId="urn:microsoft.com/office/officeart/2005/8/layout/target3"/>
    <dgm:cxn modelId="{42E62342-7CE4-4E97-8AA6-0F646DBED53A}" type="presParOf" srcId="{3424E0AC-37E8-47E5-836A-B8B535F6F05D}" destId="{FA2B4176-77AC-4E5A-A153-1F74BBED7CBC}" srcOrd="2" destOrd="0" presId="urn:microsoft.com/office/officeart/2005/8/layout/target3"/>
    <dgm:cxn modelId="{5BF430BF-0E89-4BB8-969E-627A148CC4FF}" type="presParOf" srcId="{3424E0AC-37E8-47E5-836A-B8B535F6F05D}" destId="{8C06E84B-466A-429E-8910-8664E1503132}" srcOrd="3" destOrd="0" presId="urn:microsoft.com/office/officeart/2005/8/layout/target3"/>
    <dgm:cxn modelId="{BDEAA2BF-D2FA-46D5-AEF7-6E8D09A3617E}" type="presParOf" srcId="{3424E0AC-37E8-47E5-836A-B8B535F6F05D}" destId="{3BD75841-62D6-4C70-A6E1-6E3C956F6209}" srcOrd="4" destOrd="0" presId="urn:microsoft.com/office/officeart/2005/8/layout/target3"/>
    <dgm:cxn modelId="{E1FC0ED2-5482-4631-9E4A-BE09FACFCFF4}" type="presParOf" srcId="{3424E0AC-37E8-47E5-836A-B8B535F6F05D}" destId="{7EFFB63A-01F8-4B52-A8F2-1C94E112C4F3}" srcOrd="5" destOrd="0" presId="urn:microsoft.com/office/officeart/2005/8/layout/target3"/>
    <dgm:cxn modelId="{E7583E6B-D786-4D75-8031-817AFDE59890}" type="presParOf" srcId="{3424E0AC-37E8-47E5-836A-B8B535F6F05D}" destId="{A9E3A6CF-9C1A-47D9-B742-C460B2F47E66}" srcOrd="6" destOrd="0" presId="urn:microsoft.com/office/officeart/2005/8/layout/target3"/>
    <dgm:cxn modelId="{FB81EA9A-A05F-4BE4-AE10-C9485659E705}" type="presParOf" srcId="{3424E0AC-37E8-47E5-836A-B8B535F6F05D}" destId="{22207DD3-2917-41BA-9431-3DE280ED2038}" srcOrd="7" destOrd="0" presId="urn:microsoft.com/office/officeart/2005/8/layout/target3"/>
    <dgm:cxn modelId="{C272E79A-478A-4C22-B595-88A8A7092078}" type="presParOf" srcId="{3424E0AC-37E8-47E5-836A-B8B535F6F05D}" destId="{6EF44677-EBD4-4040-AE22-1AA1D9D91FDE}" srcOrd="8" destOrd="0" presId="urn:microsoft.com/office/officeart/2005/8/layout/target3"/>
    <dgm:cxn modelId="{03EC0831-7063-49D9-872C-6B1B2C58E2BB}" type="presParOf" srcId="{3424E0AC-37E8-47E5-836A-B8B535F6F05D}" destId="{9B19BBBA-40C1-4765-8CE1-FC19258420C2}" srcOrd="9" destOrd="0" presId="urn:microsoft.com/office/officeart/2005/8/layout/target3"/>
    <dgm:cxn modelId="{971F5607-8D77-4D5D-BFFD-1E8A3310224D}" type="presParOf" srcId="{3424E0AC-37E8-47E5-836A-B8B535F6F05D}" destId="{47B48354-9900-4A1D-A45D-6B4C53472E27}" srcOrd="10" destOrd="0" presId="urn:microsoft.com/office/officeart/2005/8/layout/target3"/>
    <dgm:cxn modelId="{B4122B0B-9385-428B-B0B6-CED45D7E0D04}" type="presParOf" srcId="{3424E0AC-37E8-47E5-836A-B8B535F6F05D}" destId="{AC4329A3-3707-4235-B4BF-3E0E7D60D73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497C67-399A-4383-974F-CA79FA4250F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DEA315B-B17B-4764-BC10-0561CF6C515B}">
      <dgm:prSet phldrT="[Texto]" custT="1"/>
      <dgm:spPr/>
      <dgm:t>
        <a:bodyPr/>
        <a:lstStyle/>
        <a:p>
          <a:r>
            <a:rPr lang="es-ES" sz="2000" dirty="0" smtClean="0">
              <a:latin typeface="Calibri" panose="020F0502020204030204" pitchFamily="34" charset="0"/>
            </a:rPr>
            <a:t>Necesidad de complementación de los ámbitos más avanzados en investigación en la UCA</a:t>
          </a:r>
          <a:endParaRPr lang="es-ES" sz="2000" dirty="0">
            <a:latin typeface="Calibri" panose="020F0502020204030204" pitchFamily="34" charset="0"/>
          </a:endParaRPr>
        </a:p>
      </dgm:t>
    </dgm:pt>
    <dgm:pt modelId="{9984721E-C465-4BED-AC3B-FF079C919DF1}" type="parTrans" cxnId="{260022E7-0898-4647-A177-7F883B88E571}">
      <dgm:prSet/>
      <dgm:spPr/>
      <dgm:t>
        <a:bodyPr/>
        <a:lstStyle/>
        <a:p>
          <a:endParaRPr lang="es-ES"/>
        </a:p>
      </dgm:t>
    </dgm:pt>
    <dgm:pt modelId="{F27A0B04-1972-45CE-A28C-0D87501843B4}" type="sibTrans" cxnId="{260022E7-0898-4647-A177-7F883B88E571}">
      <dgm:prSet/>
      <dgm:spPr/>
      <dgm:t>
        <a:bodyPr/>
        <a:lstStyle/>
        <a:p>
          <a:endParaRPr lang="es-ES"/>
        </a:p>
      </dgm:t>
    </dgm:pt>
    <dgm:pt modelId="{636A9BD1-010E-44CA-A7F9-70AB0976740B}">
      <dgm:prSet custT="1"/>
      <dgm:spPr/>
      <dgm:t>
        <a:bodyPr/>
        <a:lstStyle/>
        <a:p>
          <a:r>
            <a:rPr lang="es-ES" sz="2000" dirty="0" smtClean="0">
              <a:latin typeface="Calibri" panose="020F0502020204030204" pitchFamily="34" charset="0"/>
            </a:rPr>
            <a:t>Existencia de grupos y equipos de investigación, con un nivel de financiación válido</a:t>
          </a:r>
          <a:endParaRPr lang="es-ES" sz="2000" dirty="0">
            <a:latin typeface="Calibri" panose="020F0502020204030204" pitchFamily="34" charset="0"/>
          </a:endParaRPr>
        </a:p>
      </dgm:t>
    </dgm:pt>
    <dgm:pt modelId="{774FF6B3-FCDB-4178-A497-317CB4BC0FD0}" type="parTrans" cxnId="{E22161FA-E873-44FB-AE15-C5B4C1CB0DFE}">
      <dgm:prSet/>
      <dgm:spPr/>
      <dgm:t>
        <a:bodyPr/>
        <a:lstStyle/>
        <a:p>
          <a:endParaRPr lang="es-ES"/>
        </a:p>
      </dgm:t>
    </dgm:pt>
    <dgm:pt modelId="{83CBCD87-FFD6-4815-9AC2-02C1BA9CFD97}" type="sibTrans" cxnId="{E22161FA-E873-44FB-AE15-C5B4C1CB0DFE}">
      <dgm:prSet/>
      <dgm:spPr/>
      <dgm:t>
        <a:bodyPr/>
        <a:lstStyle/>
        <a:p>
          <a:endParaRPr lang="es-ES"/>
        </a:p>
      </dgm:t>
    </dgm:pt>
    <dgm:pt modelId="{2EFBF3C5-EA60-48CF-B1AD-B35282C37CEC}">
      <dgm:prSet custT="1"/>
      <dgm:spPr/>
      <dgm:t>
        <a:bodyPr/>
        <a:lstStyle/>
        <a:p>
          <a:r>
            <a:rPr lang="es-ES" sz="2000" dirty="0" smtClean="0">
              <a:latin typeface="Calibri" panose="020F0502020204030204" pitchFamily="34" charset="0"/>
            </a:rPr>
            <a:t>Valor estratégico de un proyecto integrado e integrador</a:t>
          </a:r>
          <a:endParaRPr lang="es-ES" sz="2000" dirty="0">
            <a:latin typeface="Calibri" panose="020F0502020204030204" pitchFamily="34" charset="0"/>
          </a:endParaRPr>
        </a:p>
      </dgm:t>
    </dgm:pt>
    <dgm:pt modelId="{2C083AA5-4CF6-4856-9B55-D1DF4CA1894F}" type="parTrans" cxnId="{9E9A1F0C-8EE9-4950-B88A-B57683B60A4B}">
      <dgm:prSet/>
      <dgm:spPr/>
      <dgm:t>
        <a:bodyPr/>
        <a:lstStyle/>
        <a:p>
          <a:endParaRPr lang="es-ES"/>
        </a:p>
      </dgm:t>
    </dgm:pt>
    <dgm:pt modelId="{FB6FE282-4937-48E7-B312-1EBE4EABF2B9}" type="sibTrans" cxnId="{9E9A1F0C-8EE9-4950-B88A-B57683B60A4B}">
      <dgm:prSet/>
      <dgm:spPr/>
      <dgm:t>
        <a:bodyPr/>
        <a:lstStyle/>
        <a:p>
          <a:endParaRPr lang="es-ES"/>
        </a:p>
      </dgm:t>
    </dgm:pt>
    <dgm:pt modelId="{798ED6E9-B6F7-4691-B933-109AB7CECD2E}">
      <dgm:prSet custT="1"/>
      <dgm:spPr/>
      <dgm:t>
        <a:bodyPr/>
        <a:lstStyle/>
        <a:p>
          <a:r>
            <a:rPr lang="es-ES" sz="2000" dirty="0" smtClean="0">
              <a:latin typeface="Calibri" panose="020F0502020204030204" pitchFamily="34" charset="0"/>
            </a:rPr>
            <a:t>Necesidad de un impulso a la investigación en áreas menos desarrolladas en este campo</a:t>
          </a:r>
          <a:endParaRPr lang="es-ES" sz="2000" dirty="0">
            <a:latin typeface="Calibri" panose="020F0502020204030204" pitchFamily="34" charset="0"/>
          </a:endParaRPr>
        </a:p>
      </dgm:t>
    </dgm:pt>
    <dgm:pt modelId="{4FDC5E95-60BD-44E3-A1AE-108FC397EECB}" type="parTrans" cxnId="{B19703BA-AE7A-48B1-98C4-F6ABF57FE2E0}">
      <dgm:prSet/>
      <dgm:spPr/>
      <dgm:t>
        <a:bodyPr/>
        <a:lstStyle/>
        <a:p>
          <a:endParaRPr lang="es-ES"/>
        </a:p>
      </dgm:t>
    </dgm:pt>
    <dgm:pt modelId="{333D5C14-6B98-4924-9682-7585E4AD3A30}" type="sibTrans" cxnId="{B19703BA-AE7A-48B1-98C4-F6ABF57FE2E0}">
      <dgm:prSet/>
      <dgm:spPr/>
      <dgm:t>
        <a:bodyPr/>
        <a:lstStyle/>
        <a:p>
          <a:endParaRPr lang="es-ES"/>
        </a:p>
      </dgm:t>
    </dgm:pt>
    <dgm:pt modelId="{852863C7-F709-459E-8830-FB8AD47A2EF5}">
      <dgm:prSet custT="1"/>
      <dgm:spPr/>
      <dgm:t>
        <a:bodyPr/>
        <a:lstStyle/>
        <a:p>
          <a:r>
            <a:rPr lang="es-ES" sz="2000" dirty="0" smtClean="0">
              <a:latin typeface="Calibri" panose="020F0502020204030204" pitchFamily="34" charset="0"/>
            </a:rPr>
            <a:t>Tradición de estudios, másteres y doctorados de calidad sobre Estudios del Mundo Hispánico</a:t>
          </a:r>
          <a:endParaRPr lang="es-ES" sz="2000" dirty="0">
            <a:latin typeface="Calibri" panose="020F0502020204030204" pitchFamily="34" charset="0"/>
          </a:endParaRPr>
        </a:p>
      </dgm:t>
    </dgm:pt>
    <dgm:pt modelId="{520458C2-AE4E-462D-8201-032A72F6EB14}" type="parTrans" cxnId="{1DF223FE-7F80-4F68-9D01-AF12C372E345}">
      <dgm:prSet/>
      <dgm:spPr/>
      <dgm:t>
        <a:bodyPr/>
        <a:lstStyle/>
        <a:p>
          <a:endParaRPr lang="es-ES"/>
        </a:p>
      </dgm:t>
    </dgm:pt>
    <dgm:pt modelId="{B431F93E-E2D8-464D-8515-DAADBF103C00}" type="sibTrans" cxnId="{1DF223FE-7F80-4F68-9D01-AF12C372E345}">
      <dgm:prSet/>
      <dgm:spPr/>
      <dgm:t>
        <a:bodyPr/>
        <a:lstStyle/>
        <a:p>
          <a:endParaRPr lang="es-ES"/>
        </a:p>
      </dgm:t>
    </dgm:pt>
    <dgm:pt modelId="{731C7955-BF4E-4CB9-8A9C-E57AB4090E9E}">
      <dgm:prSet custT="1"/>
      <dgm:spPr/>
      <dgm:t>
        <a:bodyPr/>
        <a:lstStyle/>
        <a:p>
          <a:pPr algn="l"/>
          <a:r>
            <a:rPr lang="es-ES" sz="2000" dirty="0" smtClean="0">
              <a:latin typeface="Calibri" panose="020F0502020204030204" pitchFamily="34" charset="0"/>
            </a:rPr>
            <a:t>Transferencia hacia el turismo cultural y el patrimonio histórico-cultural </a:t>
          </a:r>
          <a:endParaRPr lang="es-ES" sz="2400" dirty="0">
            <a:latin typeface="Calibri" panose="020F0502020204030204" pitchFamily="34" charset="0"/>
          </a:endParaRPr>
        </a:p>
      </dgm:t>
    </dgm:pt>
    <dgm:pt modelId="{D090448E-0147-4492-BF61-0C563487A539}" type="parTrans" cxnId="{22362CBF-3076-425A-87A2-BF2B679AC07C}">
      <dgm:prSet/>
      <dgm:spPr/>
    </dgm:pt>
    <dgm:pt modelId="{3CF8024F-6816-4957-870C-90A60EBC8092}" type="sibTrans" cxnId="{22362CBF-3076-425A-87A2-BF2B679AC07C}">
      <dgm:prSet/>
      <dgm:spPr/>
    </dgm:pt>
    <dgm:pt modelId="{629F519D-684B-46AB-91A6-A1481A4BB5CE}" type="pres">
      <dgm:prSet presAssocID="{93497C67-399A-4383-974F-CA79FA4250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4AC84A7-0660-4947-90E6-618CD493B39D}" type="pres">
      <dgm:prSet presAssocID="{7DEA315B-B17B-4764-BC10-0561CF6C515B}" presName="parentLin" presStyleCnt="0"/>
      <dgm:spPr/>
    </dgm:pt>
    <dgm:pt modelId="{9233C6E9-99CD-41AE-AF9C-53D83617E2BF}" type="pres">
      <dgm:prSet presAssocID="{7DEA315B-B17B-4764-BC10-0561CF6C515B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E6635583-740C-4181-8DD3-DAE869DB2815}" type="pres">
      <dgm:prSet presAssocID="{7DEA315B-B17B-4764-BC10-0561CF6C515B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744FAA-91FC-480B-A0F9-19AF3EB141CA}" type="pres">
      <dgm:prSet presAssocID="{7DEA315B-B17B-4764-BC10-0561CF6C515B}" presName="negativeSpace" presStyleCnt="0"/>
      <dgm:spPr/>
    </dgm:pt>
    <dgm:pt modelId="{5A59276F-C361-4A23-8211-42147571AB67}" type="pres">
      <dgm:prSet presAssocID="{7DEA315B-B17B-4764-BC10-0561CF6C515B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710E60-5E3C-4695-9E94-1499C2536950}" type="pres">
      <dgm:prSet presAssocID="{F27A0B04-1972-45CE-A28C-0D87501843B4}" presName="spaceBetweenRectangles" presStyleCnt="0"/>
      <dgm:spPr/>
    </dgm:pt>
    <dgm:pt modelId="{02856B42-D5CC-4B0B-9DC7-9E33B5E7FA4C}" type="pres">
      <dgm:prSet presAssocID="{636A9BD1-010E-44CA-A7F9-70AB0976740B}" presName="parentLin" presStyleCnt="0"/>
      <dgm:spPr/>
    </dgm:pt>
    <dgm:pt modelId="{387025B7-6F7A-4C3A-BB99-A9A025582215}" type="pres">
      <dgm:prSet presAssocID="{636A9BD1-010E-44CA-A7F9-70AB0976740B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5982848B-044A-448E-8E27-7782568376EC}" type="pres">
      <dgm:prSet presAssocID="{636A9BD1-010E-44CA-A7F9-70AB0976740B}" presName="parentText" presStyleLbl="node1" presStyleIdx="1" presStyleCnt="6" custScaleX="13749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25D3FF-BDC6-456D-ADFD-36B4DFAEC8BD}" type="pres">
      <dgm:prSet presAssocID="{636A9BD1-010E-44CA-A7F9-70AB0976740B}" presName="negativeSpace" presStyleCnt="0"/>
      <dgm:spPr/>
    </dgm:pt>
    <dgm:pt modelId="{576509AE-9077-4664-933E-0028D03B1713}" type="pres">
      <dgm:prSet presAssocID="{636A9BD1-010E-44CA-A7F9-70AB0976740B}" presName="childText" presStyleLbl="conFgAcc1" presStyleIdx="1" presStyleCnt="6">
        <dgm:presLayoutVars>
          <dgm:bulletEnabled val="1"/>
        </dgm:presLayoutVars>
      </dgm:prSet>
      <dgm:spPr/>
    </dgm:pt>
    <dgm:pt modelId="{D7CFEC4C-36CD-4FE0-BD85-19EE30697BAC}" type="pres">
      <dgm:prSet presAssocID="{83CBCD87-FFD6-4815-9AC2-02C1BA9CFD97}" presName="spaceBetweenRectangles" presStyleCnt="0"/>
      <dgm:spPr/>
    </dgm:pt>
    <dgm:pt modelId="{9D79B655-BD73-49DA-BDE6-285888057345}" type="pres">
      <dgm:prSet presAssocID="{2EFBF3C5-EA60-48CF-B1AD-B35282C37CEC}" presName="parentLin" presStyleCnt="0"/>
      <dgm:spPr/>
    </dgm:pt>
    <dgm:pt modelId="{7C43BDA4-651F-42A5-B0C4-9C9F25326187}" type="pres">
      <dgm:prSet presAssocID="{2EFBF3C5-EA60-48CF-B1AD-B35282C37CEC}" presName="parentLeftMargin" presStyleLbl="node1" presStyleIdx="1" presStyleCnt="6"/>
      <dgm:spPr/>
      <dgm:t>
        <a:bodyPr/>
        <a:lstStyle/>
        <a:p>
          <a:endParaRPr lang="es-ES"/>
        </a:p>
      </dgm:t>
    </dgm:pt>
    <dgm:pt modelId="{0E43200F-DE60-4074-8831-AAE033E14235}" type="pres">
      <dgm:prSet presAssocID="{2EFBF3C5-EA60-48CF-B1AD-B35282C37CEC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7117F-01B1-4F16-8910-2B9955C4C804}" type="pres">
      <dgm:prSet presAssocID="{2EFBF3C5-EA60-48CF-B1AD-B35282C37CEC}" presName="negativeSpace" presStyleCnt="0"/>
      <dgm:spPr/>
    </dgm:pt>
    <dgm:pt modelId="{306913B5-0D11-4CBD-B6FF-C00F23570862}" type="pres">
      <dgm:prSet presAssocID="{2EFBF3C5-EA60-48CF-B1AD-B35282C37CEC}" presName="childText" presStyleLbl="conFgAcc1" presStyleIdx="2" presStyleCnt="6">
        <dgm:presLayoutVars>
          <dgm:bulletEnabled val="1"/>
        </dgm:presLayoutVars>
      </dgm:prSet>
      <dgm:spPr/>
    </dgm:pt>
    <dgm:pt modelId="{9C580237-693F-4754-B27B-7104A21C9608}" type="pres">
      <dgm:prSet presAssocID="{FB6FE282-4937-48E7-B312-1EBE4EABF2B9}" presName="spaceBetweenRectangles" presStyleCnt="0"/>
      <dgm:spPr/>
    </dgm:pt>
    <dgm:pt modelId="{13B0E91D-5BBC-46F7-B684-60155CFED325}" type="pres">
      <dgm:prSet presAssocID="{798ED6E9-B6F7-4691-B933-109AB7CECD2E}" presName="parentLin" presStyleCnt="0"/>
      <dgm:spPr/>
    </dgm:pt>
    <dgm:pt modelId="{3C6468D6-A8C3-4C8A-801D-65A914EE7A5F}" type="pres">
      <dgm:prSet presAssocID="{798ED6E9-B6F7-4691-B933-109AB7CECD2E}" presName="parentLeftMargin" presStyleLbl="node1" presStyleIdx="2" presStyleCnt="6"/>
      <dgm:spPr/>
      <dgm:t>
        <a:bodyPr/>
        <a:lstStyle/>
        <a:p>
          <a:endParaRPr lang="es-ES"/>
        </a:p>
      </dgm:t>
    </dgm:pt>
    <dgm:pt modelId="{E8917389-A3F0-499C-ABA2-C8CF3B9B41CE}" type="pres">
      <dgm:prSet presAssocID="{798ED6E9-B6F7-4691-B933-109AB7CECD2E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539881-3828-42F0-9DDF-6722FB3F26F4}" type="pres">
      <dgm:prSet presAssocID="{798ED6E9-B6F7-4691-B933-109AB7CECD2E}" presName="negativeSpace" presStyleCnt="0"/>
      <dgm:spPr/>
    </dgm:pt>
    <dgm:pt modelId="{004AFEB9-6C00-4C87-AF15-C84BA3C9D1B6}" type="pres">
      <dgm:prSet presAssocID="{798ED6E9-B6F7-4691-B933-109AB7CECD2E}" presName="childText" presStyleLbl="conFgAcc1" presStyleIdx="3" presStyleCnt="6">
        <dgm:presLayoutVars>
          <dgm:bulletEnabled val="1"/>
        </dgm:presLayoutVars>
      </dgm:prSet>
      <dgm:spPr/>
    </dgm:pt>
    <dgm:pt modelId="{FFC91FDE-1C1F-47D7-8267-F40CC8135FD7}" type="pres">
      <dgm:prSet presAssocID="{333D5C14-6B98-4924-9682-7585E4AD3A30}" presName="spaceBetweenRectangles" presStyleCnt="0"/>
      <dgm:spPr/>
    </dgm:pt>
    <dgm:pt modelId="{BC719F15-52FC-4F88-8652-FEC5C2499924}" type="pres">
      <dgm:prSet presAssocID="{852863C7-F709-459E-8830-FB8AD47A2EF5}" presName="parentLin" presStyleCnt="0"/>
      <dgm:spPr/>
    </dgm:pt>
    <dgm:pt modelId="{D853DA41-6447-4E5D-AD1A-29BC5262EF37}" type="pres">
      <dgm:prSet presAssocID="{852863C7-F709-459E-8830-FB8AD47A2EF5}" presName="parentLeftMargin" presStyleLbl="node1" presStyleIdx="3" presStyleCnt="6"/>
      <dgm:spPr/>
      <dgm:t>
        <a:bodyPr/>
        <a:lstStyle/>
        <a:p>
          <a:endParaRPr lang="es-ES"/>
        </a:p>
      </dgm:t>
    </dgm:pt>
    <dgm:pt modelId="{160182A2-6210-42B0-9FE3-5EDE1FCB7AA5}" type="pres">
      <dgm:prSet presAssocID="{852863C7-F709-459E-8830-FB8AD47A2EF5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0BCDF2-B23F-4468-A5EA-CD4B6293E3E6}" type="pres">
      <dgm:prSet presAssocID="{852863C7-F709-459E-8830-FB8AD47A2EF5}" presName="negativeSpace" presStyleCnt="0"/>
      <dgm:spPr/>
    </dgm:pt>
    <dgm:pt modelId="{A1AD1FF0-583B-46C8-80F9-EEBDDEB5D9F8}" type="pres">
      <dgm:prSet presAssocID="{852863C7-F709-459E-8830-FB8AD47A2EF5}" presName="childText" presStyleLbl="conFgAcc1" presStyleIdx="4" presStyleCnt="6">
        <dgm:presLayoutVars>
          <dgm:bulletEnabled val="1"/>
        </dgm:presLayoutVars>
      </dgm:prSet>
      <dgm:spPr/>
    </dgm:pt>
    <dgm:pt modelId="{B374C72F-2E67-4966-8859-5B5B91F34938}" type="pres">
      <dgm:prSet presAssocID="{B431F93E-E2D8-464D-8515-DAADBF103C00}" presName="spaceBetweenRectangles" presStyleCnt="0"/>
      <dgm:spPr/>
    </dgm:pt>
    <dgm:pt modelId="{8B2730BE-BA3A-4EB8-8607-F77062BAE871}" type="pres">
      <dgm:prSet presAssocID="{731C7955-BF4E-4CB9-8A9C-E57AB4090E9E}" presName="parentLin" presStyleCnt="0"/>
      <dgm:spPr/>
    </dgm:pt>
    <dgm:pt modelId="{A79D1832-F6F2-4E50-9203-714E03DDD1FE}" type="pres">
      <dgm:prSet presAssocID="{731C7955-BF4E-4CB9-8A9C-E57AB4090E9E}" presName="parentLeftMargin" presStyleLbl="node1" presStyleIdx="4" presStyleCnt="6"/>
      <dgm:spPr/>
      <dgm:t>
        <a:bodyPr/>
        <a:lstStyle/>
        <a:p>
          <a:endParaRPr lang="es-ES"/>
        </a:p>
      </dgm:t>
    </dgm:pt>
    <dgm:pt modelId="{66D0DC02-D5E6-470A-BA01-9A2E2DCDEF76}" type="pres">
      <dgm:prSet presAssocID="{731C7955-BF4E-4CB9-8A9C-E57AB4090E9E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D33040-3527-4B5A-A2EA-4978390388C9}" type="pres">
      <dgm:prSet presAssocID="{731C7955-BF4E-4CB9-8A9C-E57AB4090E9E}" presName="negativeSpace" presStyleCnt="0"/>
      <dgm:spPr/>
    </dgm:pt>
    <dgm:pt modelId="{6488CDE5-B674-4DF8-8B4C-F6AD894C64B8}" type="pres">
      <dgm:prSet presAssocID="{731C7955-BF4E-4CB9-8A9C-E57AB4090E9E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DF223FE-7F80-4F68-9D01-AF12C372E345}" srcId="{93497C67-399A-4383-974F-CA79FA4250F5}" destId="{852863C7-F709-459E-8830-FB8AD47A2EF5}" srcOrd="4" destOrd="0" parTransId="{520458C2-AE4E-462D-8201-032A72F6EB14}" sibTransId="{B431F93E-E2D8-464D-8515-DAADBF103C00}"/>
    <dgm:cxn modelId="{53A0973A-3A53-4CE1-95DC-F7E049BB3C82}" type="presOf" srcId="{798ED6E9-B6F7-4691-B933-109AB7CECD2E}" destId="{3C6468D6-A8C3-4C8A-801D-65A914EE7A5F}" srcOrd="0" destOrd="0" presId="urn:microsoft.com/office/officeart/2005/8/layout/list1"/>
    <dgm:cxn modelId="{BCC63674-BCF3-48A7-9E8F-501D6FC1F207}" type="presOf" srcId="{93497C67-399A-4383-974F-CA79FA4250F5}" destId="{629F519D-684B-46AB-91A6-A1481A4BB5CE}" srcOrd="0" destOrd="0" presId="urn:microsoft.com/office/officeart/2005/8/layout/list1"/>
    <dgm:cxn modelId="{D3082F00-6E1D-492D-A026-80067F6F3A98}" type="presOf" srcId="{798ED6E9-B6F7-4691-B933-109AB7CECD2E}" destId="{E8917389-A3F0-499C-ABA2-C8CF3B9B41CE}" srcOrd="1" destOrd="0" presId="urn:microsoft.com/office/officeart/2005/8/layout/list1"/>
    <dgm:cxn modelId="{814C5B2D-ADF0-4912-8BB1-396781EB3E4B}" type="presOf" srcId="{636A9BD1-010E-44CA-A7F9-70AB0976740B}" destId="{387025B7-6F7A-4C3A-BB99-A9A025582215}" srcOrd="0" destOrd="0" presId="urn:microsoft.com/office/officeart/2005/8/layout/list1"/>
    <dgm:cxn modelId="{22362CBF-3076-425A-87A2-BF2B679AC07C}" srcId="{93497C67-399A-4383-974F-CA79FA4250F5}" destId="{731C7955-BF4E-4CB9-8A9C-E57AB4090E9E}" srcOrd="5" destOrd="0" parTransId="{D090448E-0147-4492-BF61-0C563487A539}" sibTransId="{3CF8024F-6816-4957-870C-90A60EBC8092}"/>
    <dgm:cxn modelId="{CBE0312D-BBF7-4C0E-BC30-8F6CC5E3E4AC}" type="presOf" srcId="{2EFBF3C5-EA60-48CF-B1AD-B35282C37CEC}" destId="{7C43BDA4-651F-42A5-B0C4-9C9F25326187}" srcOrd="0" destOrd="0" presId="urn:microsoft.com/office/officeart/2005/8/layout/list1"/>
    <dgm:cxn modelId="{79E174E7-8921-4837-A02E-7FB437EFDED5}" type="presOf" srcId="{2EFBF3C5-EA60-48CF-B1AD-B35282C37CEC}" destId="{0E43200F-DE60-4074-8831-AAE033E14235}" srcOrd="1" destOrd="0" presId="urn:microsoft.com/office/officeart/2005/8/layout/list1"/>
    <dgm:cxn modelId="{1E365953-5D05-4CF8-88DE-9ABFECE3B4E6}" type="presOf" srcId="{852863C7-F709-459E-8830-FB8AD47A2EF5}" destId="{160182A2-6210-42B0-9FE3-5EDE1FCB7AA5}" srcOrd="1" destOrd="0" presId="urn:microsoft.com/office/officeart/2005/8/layout/list1"/>
    <dgm:cxn modelId="{9E9A1F0C-8EE9-4950-B88A-B57683B60A4B}" srcId="{93497C67-399A-4383-974F-CA79FA4250F5}" destId="{2EFBF3C5-EA60-48CF-B1AD-B35282C37CEC}" srcOrd="2" destOrd="0" parTransId="{2C083AA5-4CF6-4856-9B55-D1DF4CA1894F}" sibTransId="{FB6FE282-4937-48E7-B312-1EBE4EABF2B9}"/>
    <dgm:cxn modelId="{6BB95DC4-E667-4843-BF1A-F3BB0017B556}" type="presOf" srcId="{636A9BD1-010E-44CA-A7F9-70AB0976740B}" destId="{5982848B-044A-448E-8E27-7782568376EC}" srcOrd="1" destOrd="0" presId="urn:microsoft.com/office/officeart/2005/8/layout/list1"/>
    <dgm:cxn modelId="{4FFF30DB-C190-48E1-912B-697717CA8013}" type="presOf" srcId="{852863C7-F709-459E-8830-FB8AD47A2EF5}" destId="{D853DA41-6447-4E5D-AD1A-29BC5262EF37}" srcOrd="0" destOrd="0" presId="urn:microsoft.com/office/officeart/2005/8/layout/list1"/>
    <dgm:cxn modelId="{067C49DD-B8D1-4FD2-9307-2F73C6E2A025}" type="presOf" srcId="{731C7955-BF4E-4CB9-8A9C-E57AB4090E9E}" destId="{A79D1832-F6F2-4E50-9203-714E03DDD1FE}" srcOrd="0" destOrd="0" presId="urn:microsoft.com/office/officeart/2005/8/layout/list1"/>
    <dgm:cxn modelId="{A201C032-EF89-4955-BC1F-2DE9E7AE3AF7}" type="presOf" srcId="{731C7955-BF4E-4CB9-8A9C-E57AB4090E9E}" destId="{66D0DC02-D5E6-470A-BA01-9A2E2DCDEF76}" srcOrd="1" destOrd="0" presId="urn:microsoft.com/office/officeart/2005/8/layout/list1"/>
    <dgm:cxn modelId="{019B91FA-347F-471E-B9F5-7467EA9BF0E2}" type="presOf" srcId="{7DEA315B-B17B-4764-BC10-0561CF6C515B}" destId="{E6635583-740C-4181-8DD3-DAE869DB2815}" srcOrd="1" destOrd="0" presId="urn:microsoft.com/office/officeart/2005/8/layout/list1"/>
    <dgm:cxn modelId="{E7D7BFCC-C086-404A-B8BD-C2E10C6EBA98}" type="presOf" srcId="{7DEA315B-B17B-4764-BC10-0561CF6C515B}" destId="{9233C6E9-99CD-41AE-AF9C-53D83617E2BF}" srcOrd="0" destOrd="0" presId="urn:microsoft.com/office/officeart/2005/8/layout/list1"/>
    <dgm:cxn modelId="{B19703BA-AE7A-48B1-98C4-F6ABF57FE2E0}" srcId="{93497C67-399A-4383-974F-CA79FA4250F5}" destId="{798ED6E9-B6F7-4691-B933-109AB7CECD2E}" srcOrd="3" destOrd="0" parTransId="{4FDC5E95-60BD-44E3-A1AE-108FC397EECB}" sibTransId="{333D5C14-6B98-4924-9682-7585E4AD3A30}"/>
    <dgm:cxn modelId="{E22161FA-E873-44FB-AE15-C5B4C1CB0DFE}" srcId="{93497C67-399A-4383-974F-CA79FA4250F5}" destId="{636A9BD1-010E-44CA-A7F9-70AB0976740B}" srcOrd="1" destOrd="0" parTransId="{774FF6B3-FCDB-4178-A497-317CB4BC0FD0}" sibTransId="{83CBCD87-FFD6-4815-9AC2-02C1BA9CFD97}"/>
    <dgm:cxn modelId="{260022E7-0898-4647-A177-7F883B88E571}" srcId="{93497C67-399A-4383-974F-CA79FA4250F5}" destId="{7DEA315B-B17B-4764-BC10-0561CF6C515B}" srcOrd="0" destOrd="0" parTransId="{9984721E-C465-4BED-AC3B-FF079C919DF1}" sibTransId="{F27A0B04-1972-45CE-A28C-0D87501843B4}"/>
    <dgm:cxn modelId="{0AEFBC1B-778C-4615-8F3F-87CB8A581A83}" type="presParOf" srcId="{629F519D-684B-46AB-91A6-A1481A4BB5CE}" destId="{C4AC84A7-0660-4947-90E6-618CD493B39D}" srcOrd="0" destOrd="0" presId="urn:microsoft.com/office/officeart/2005/8/layout/list1"/>
    <dgm:cxn modelId="{ACAB0C4E-9ED6-4B93-9736-A95F99A03E08}" type="presParOf" srcId="{C4AC84A7-0660-4947-90E6-618CD493B39D}" destId="{9233C6E9-99CD-41AE-AF9C-53D83617E2BF}" srcOrd="0" destOrd="0" presId="urn:microsoft.com/office/officeart/2005/8/layout/list1"/>
    <dgm:cxn modelId="{AD62165D-FF38-4E64-9288-4E70BE905C2E}" type="presParOf" srcId="{C4AC84A7-0660-4947-90E6-618CD493B39D}" destId="{E6635583-740C-4181-8DD3-DAE869DB2815}" srcOrd="1" destOrd="0" presId="urn:microsoft.com/office/officeart/2005/8/layout/list1"/>
    <dgm:cxn modelId="{3A999408-836E-4713-90A7-C3AE4FE15528}" type="presParOf" srcId="{629F519D-684B-46AB-91A6-A1481A4BB5CE}" destId="{80744FAA-91FC-480B-A0F9-19AF3EB141CA}" srcOrd="1" destOrd="0" presId="urn:microsoft.com/office/officeart/2005/8/layout/list1"/>
    <dgm:cxn modelId="{6F685437-BAF4-4D13-B0D6-343A3F9C0B3F}" type="presParOf" srcId="{629F519D-684B-46AB-91A6-A1481A4BB5CE}" destId="{5A59276F-C361-4A23-8211-42147571AB67}" srcOrd="2" destOrd="0" presId="urn:microsoft.com/office/officeart/2005/8/layout/list1"/>
    <dgm:cxn modelId="{CD828595-CC9B-423E-8611-08F0BF8BD03B}" type="presParOf" srcId="{629F519D-684B-46AB-91A6-A1481A4BB5CE}" destId="{5A710E60-5E3C-4695-9E94-1499C2536950}" srcOrd="3" destOrd="0" presId="urn:microsoft.com/office/officeart/2005/8/layout/list1"/>
    <dgm:cxn modelId="{544BBA17-B6CE-4C57-9D65-D8201FC8C555}" type="presParOf" srcId="{629F519D-684B-46AB-91A6-A1481A4BB5CE}" destId="{02856B42-D5CC-4B0B-9DC7-9E33B5E7FA4C}" srcOrd="4" destOrd="0" presId="urn:microsoft.com/office/officeart/2005/8/layout/list1"/>
    <dgm:cxn modelId="{01C1422C-C087-45D5-BE36-07101B2D446F}" type="presParOf" srcId="{02856B42-D5CC-4B0B-9DC7-9E33B5E7FA4C}" destId="{387025B7-6F7A-4C3A-BB99-A9A025582215}" srcOrd="0" destOrd="0" presId="urn:microsoft.com/office/officeart/2005/8/layout/list1"/>
    <dgm:cxn modelId="{AE78E38C-6420-4718-A221-713B2F8A5537}" type="presParOf" srcId="{02856B42-D5CC-4B0B-9DC7-9E33B5E7FA4C}" destId="{5982848B-044A-448E-8E27-7782568376EC}" srcOrd="1" destOrd="0" presId="urn:microsoft.com/office/officeart/2005/8/layout/list1"/>
    <dgm:cxn modelId="{56C06738-7717-4693-B54A-85C960A5C6C1}" type="presParOf" srcId="{629F519D-684B-46AB-91A6-A1481A4BB5CE}" destId="{6C25D3FF-BDC6-456D-ADFD-36B4DFAEC8BD}" srcOrd="5" destOrd="0" presId="urn:microsoft.com/office/officeart/2005/8/layout/list1"/>
    <dgm:cxn modelId="{26D51E5C-C090-4EBD-AACD-C1573D6DCD9C}" type="presParOf" srcId="{629F519D-684B-46AB-91A6-A1481A4BB5CE}" destId="{576509AE-9077-4664-933E-0028D03B1713}" srcOrd="6" destOrd="0" presId="urn:microsoft.com/office/officeart/2005/8/layout/list1"/>
    <dgm:cxn modelId="{E5CEB8DA-3BA4-4B2E-905E-6DD016E56CC3}" type="presParOf" srcId="{629F519D-684B-46AB-91A6-A1481A4BB5CE}" destId="{D7CFEC4C-36CD-4FE0-BD85-19EE30697BAC}" srcOrd="7" destOrd="0" presId="urn:microsoft.com/office/officeart/2005/8/layout/list1"/>
    <dgm:cxn modelId="{455A041F-21AA-4DB3-90C3-CAC5EFC17A78}" type="presParOf" srcId="{629F519D-684B-46AB-91A6-A1481A4BB5CE}" destId="{9D79B655-BD73-49DA-BDE6-285888057345}" srcOrd="8" destOrd="0" presId="urn:microsoft.com/office/officeart/2005/8/layout/list1"/>
    <dgm:cxn modelId="{B94B2403-00F9-454F-80CB-8AFE1A65833A}" type="presParOf" srcId="{9D79B655-BD73-49DA-BDE6-285888057345}" destId="{7C43BDA4-651F-42A5-B0C4-9C9F25326187}" srcOrd="0" destOrd="0" presId="urn:microsoft.com/office/officeart/2005/8/layout/list1"/>
    <dgm:cxn modelId="{E6A8953C-9104-4FB7-B249-DB002DABDBF0}" type="presParOf" srcId="{9D79B655-BD73-49DA-BDE6-285888057345}" destId="{0E43200F-DE60-4074-8831-AAE033E14235}" srcOrd="1" destOrd="0" presId="urn:microsoft.com/office/officeart/2005/8/layout/list1"/>
    <dgm:cxn modelId="{9AFB7172-3021-40FD-8F12-03B6BF74A1C4}" type="presParOf" srcId="{629F519D-684B-46AB-91A6-A1481A4BB5CE}" destId="{4487117F-01B1-4F16-8910-2B9955C4C804}" srcOrd="9" destOrd="0" presId="urn:microsoft.com/office/officeart/2005/8/layout/list1"/>
    <dgm:cxn modelId="{DE0F0DB7-F26F-4427-A672-81AFCF0176DA}" type="presParOf" srcId="{629F519D-684B-46AB-91A6-A1481A4BB5CE}" destId="{306913B5-0D11-4CBD-B6FF-C00F23570862}" srcOrd="10" destOrd="0" presId="urn:microsoft.com/office/officeart/2005/8/layout/list1"/>
    <dgm:cxn modelId="{84EB7E4C-0F43-4D13-BE62-AF7C157F02AD}" type="presParOf" srcId="{629F519D-684B-46AB-91A6-A1481A4BB5CE}" destId="{9C580237-693F-4754-B27B-7104A21C9608}" srcOrd="11" destOrd="0" presId="urn:microsoft.com/office/officeart/2005/8/layout/list1"/>
    <dgm:cxn modelId="{8A551B35-7941-4ACC-A53D-95E46305B25F}" type="presParOf" srcId="{629F519D-684B-46AB-91A6-A1481A4BB5CE}" destId="{13B0E91D-5BBC-46F7-B684-60155CFED325}" srcOrd="12" destOrd="0" presId="urn:microsoft.com/office/officeart/2005/8/layout/list1"/>
    <dgm:cxn modelId="{E3997ED2-94FE-4F31-8E5C-4DEBDEE69D4E}" type="presParOf" srcId="{13B0E91D-5BBC-46F7-B684-60155CFED325}" destId="{3C6468D6-A8C3-4C8A-801D-65A914EE7A5F}" srcOrd="0" destOrd="0" presId="urn:microsoft.com/office/officeart/2005/8/layout/list1"/>
    <dgm:cxn modelId="{7518E44C-17FF-4235-A973-44044939C8E0}" type="presParOf" srcId="{13B0E91D-5BBC-46F7-B684-60155CFED325}" destId="{E8917389-A3F0-499C-ABA2-C8CF3B9B41CE}" srcOrd="1" destOrd="0" presId="urn:microsoft.com/office/officeart/2005/8/layout/list1"/>
    <dgm:cxn modelId="{E0E11908-D204-487E-9787-DA3A82D3A7BB}" type="presParOf" srcId="{629F519D-684B-46AB-91A6-A1481A4BB5CE}" destId="{44539881-3828-42F0-9DDF-6722FB3F26F4}" srcOrd="13" destOrd="0" presId="urn:microsoft.com/office/officeart/2005/8/layout/list1"/>
    <dgm:cxn modelId="{BD89C807-10A8-485E-8FC0-706A2D97B4B7}" type="presParOf" srcId="{629F519D-684B-46AB-91A6-A1481A4BB5CE}" destId="{004AFEB9-6C00-4C87-AF15-C84BA3C9D1B6}" srcOrd="14" destOrd="0" presId="urn:microsoft.com/office/officeart/2005/8/layout/list1"/>
    <dgm:cxn modelId="{1C969766-5414-4718-80D6-E9AF5042D348}" type="presParOf" srcId="{629F519D-684B-46AB-91A6-A1481A4BB5CE}" destId="{FFC91FDE-1C1F-47D7-8267-F40CC8135FD7}" srcOrd="15" destOrd="0" presId="urn:microsoft.com/office/officeart/2005/8/layout/list1"/>
    <dgm:cxn modelId="{970E7A8E-B937-4819-AEAB-0F1A10FFC9C4}" type="presParOf" srcId="{629F519D-684B-46AB-91A6-A1481A4BB5CE}" destId="{BC719F15-52FC-4F88-8652-FEC5C2499924}" srcOrd="16" destOrd="0" presId="urn:microsoft.com/office/officeart/2005/8/layout/list1"/>
    <dgm:cxn modelId="{2646734D-06DB-4B66-8C6F-BD313D686E9B}" type="presParOf" srcId="{BC719F15-52FC-4F88-8652-FEC5C2499924}" destId="{D853DA41-6447-4E5D-AD1A-29BC5262EF37}" srcOrd="0" destOrd="0" presId="urn:microsoft.com/office/officeart/2005/8/layout/list1"/>
    <dgm:cxn modelId="{4A8D89E7-37CE-493F-9E97-7E2427F1E8EF}" type="presParOf" srcId="{BC719F15-52FC-4F88-8652-FEC5C2499924}" destId="{160182A2-6210-42B0-9FE3-5EDE1FCB7AA5}" srcOrd="1" destOrd="0" presId="urn:microsoft.com/office/officeart/2005/8/layout/list1"/>
    <dgm:cxn modelId="{CE050627-8D74-4560-925D-F78268F3391B}" type="presParOf" srcId="{629F519D-684B-46AB-91A6-A1481A4BB5CE}" destId="{2F0BCDF2-B23F-4468-A5EA-CD4B6293E3E6}" srcOrd="17" destOrd="0" presId="urn:microsoft.com/office/officeart/2005/8/layout/list1"/>
    <dgm:cxn modelId="{C3956D44-DD7B-449D-9D58-615C49B45642}" type="presParOf" srcId="{629F519D-684B-46AB-91A6-A1481A4BB5CE}" destId="{A1AD1FF0-583B-46C8-80F9-EEBDDEB5D9F8}" srcOrd="18" destOrd="0" presId="urn:microsoft.com/office/officeart/2005/8/layout/list1"/>
    <dgm:cxn modelId="{B1668E69-C37C-4BBC-879E-48D89432141B}" type="presParOf" srcId="{629F519D-684B-46AB-91A6-A1481A4BB5CE}" destId="{B374C72F-2E67-4966-8859-5B5B91F34938}" srcOrd="19" destOrd="0" presId="urn:microsoft.com/office/officeart/2005/8/layout/list1"/>
    <dgm:cxn modelId="{AED30A9F-A21F-4DEC-A182-E793FCF5D026}" type="presParOf" srcId="{629F519D-684B-46AB-91A6-A1481A4BB5CE}" destId="{8B2730BE-BA3A-4EB8-8607-F77062BAE871}" srcOrd="20" destOrd="0" presId="urn:microsoft.com/office/officeart/2005/8/layout/list1"/>
    <dgm:cxn modelId="{887A3E07-D8C5-4088-B6E8-F33FCA4BE8F4}" type="presParOf" srcId="{8B2730BE-BA3A-4EB8-8607-F77062BAE871}" destId="{A79D1832-F6F2-4E50-9203-714E03DDD1FE}" srcOrd="0" destOrd="0" presId="urn:microsoft.com/office/officeart/2005/8/layout/list1"/>
    <dgm:cxn modelId="{280673C2-069D-4EF4-AE39-B51DDFF4EEDE}" type="presParOf" srcId="{8B2730BE-BA3A-4EB8-8607-F77062BAE871}" destId="{66D0DC02-D5E6-470A-BA01-9A2E2DCDEF76}" srcOrd="1" destOrd="0" presId="urn:microsoft.com/office/officeart/2005/8/layout/list1"/>
    <dgm:cxn modelId="{E0DFAACB-9BB2-4BD9-A231-9F4192A3E0F8}" type="presParOf" srcId="{629F519D-684B-46AB-91A6-A1481A4BB5CE}" destId="{29D33040-3527-4B5A-A2EA-4978390388C9}" srcOrd="21" destOrd="0" presId="urn:microsoft.com/office/officeart/2005/8/layout/list1"/>
    <dgm:cxn modelId="{7A5C2A9B-00E6-40B1-AF1D-9FB1D289FD23}" type="presParOf" srcId="{629F519D-684B-46AB-91A6-A1481A4BB5CE}" destId="{6488CDE5-B674-4DF8-8B4C-F6AD894C64B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468857-F33A-40EA-AE78-EED8AFECD912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E98004D-8870-4E93-B720-F801C04FAB09}">
      <dgm:prSet phldrT="[Texto]" custT="1"/>
      <dgm:spPr/>
      <dgm:t>
        <a:bodyPr/>
        <a:lstStyle/>
        <a:p>
          <a:r>
            <a:rPr lang="es-ES" sz="2000" dirty="0" smtClean="0">
              <a:latin typeface="Calibri" panose="020F0502020204030204" pitchFamily="34" charset="0"/>
            </a:rPr>
            <a:t>GRADO</a:t>
          </a:r>
          <a:endParaRPr lang="es-ES" sz="2000" dirty="0">
            <a:latin typeface="Calibri" panose="020F0502020204030204" pitchFamily="34" charset="0"/>
          </a:endParaRPr>
        </a:p>
      </dgm:t>
    </dgm:pt>
    <dgm:pt modelId="{C4D37DEA-1CD1-4994-89CE-C60984F13EE6}" type="parTrans" cxnId="{C1E4C6C4-4DA4-49F8-95FB-5640C4D3B800}">
      <dgm:prSet/>
      <dgm:spPr/>
      <dgm:t>
        <a:bodyPr/>
        <a:lstStyle/>
        <a:p>
          <a:endParaRPr lang="es-ES"/>
        </a:p>
      </dgm:t>
    </dgm:pt>
    <dgm:pt modelId="{B8C89C04-D79F-4986-AE0B-925D8F48E6E0}" type="sibTrans" cxnId="{C1E4C6C4-4DA4-49F8-95FB-5640C4D3B800}">
      <dgm:prSet/>
      <dgm:spPr/>
      <dgm:t>
        <a:bodyPr/>
        <a:lstStyle/>
        <a:p>
          <a:endParaRPr lang="es-ES"/>
        </a:p>
      </dgm:t>
    </dgm:pt>
    <dgm:pt modelId="{C5631CF0-8C23-40C4-81ED-F27CE62683B1}">
      <dgm:prSet phldrT="[Texto]" custT="1"/>
      <dgm:spPr/>
      <dgm:t>
        <a:bodyPr/>
        <a:lstStyle/>
        <a:p>
          <a:r>
            <a:rPr lang="es-ES" sz="1200" b="0" dirty="0" smtClean="0">
              <a:latin typeface="Calibri Light" panose="020F0302020204030204" pitchFamily="34" charset="0"/>
            </a:rPr>
            <a:t>Humanidades</a:t>
          </a:r>
          <a:endParaRPr lang="es-ES" sz="1200" b="0" dirty="0">
            <a:latin typeface="Calibri Light" panose="020F0302020204030204" pitchFamily="34" charset="0"/>
          </a:endParaRPr>
        </a:p>
      </dgm:t>
    </dgm:pt>
    <dgm:pt modelId="{CEB484CC-FAD8-42C5-800F-4C54A9689CAB}" type="parTrans" cxnId="{E4F3BE39-50AC-460F-85AE-2EA40C48F02F}">
      <dgm:prSet/>
      <dgm:spPr/>
      <dgm:t>
        <a:bodyPr/>
        <a:lstStyle/>
        <a:p>
          <a:endParaRPr lang="es-ES"/>
        </a:p>
      </dgm:t>
    </dgm:pt>
    <dgm:pt modelId="{206CDDA5-21AE-464E-B737-BA8FBD0A3A12}" type="sibTrans" cxnId="{E4F3BE39-50AC-460F-85AE-2EA40C48F02F}">
      <dgm:prSet/>
      <dgm:spPr/>
      <dgm:t>
        <a:bodyPr/>
        <a:lstStyle/>
        <a:p>
          <a:endParaRPr lang="es-ES"/>
        </a:p>
      </dgm:t>
    </dgm:pt>
    <dgm:pt modelId="{FD59E914-9829-4419-A4E4-0C87DC9183B7}">
      <dgm:prSet phldrT="[Texto]" custT="1"/>
      <dgm:spPr/>
      <dgm:t>
        <a:bodyPr/>
        <a:lstStyle/>
        <a:p>
          <a:r>
            <a:rPr lang="es-ES" sz="1200" b="0" dirty="0" smtClean="0">
              <a:latin typeface="Calibri Light" panose="020F0302020204030204" pitchFamily="34" charset="0"/>
            </a:rPr>
            <a:t>Historia</a:t>
          </a:r>
          <a:endParaRPr lang="es-ES" sz="1200" b="0" dirty="0">
            <a:latin typeface="Calibri Light" panose="020F0302020204030204" pitchFamily="34" charset="0"/>
          </a:endParaRPr>
        </a:p>
      </dgm:t>
    </dgm:pt>
    <dgm:pt modelId="{5986D0DF-0EFD-44E5-8173-C277A1B2799D}" type="parTrans" cxnId="{9C318860-83C1-4FC0-9948-491F4AF4448A}">
      <dgm:prSet/>
      <dgm:spPr/>
      <dgm:t>
        <a:bodyPr/>
        <a:lstStyle/>
        <a:p>
          <a:endParaRPr lang="es-ES"/>
        </a:p>
      </dgm:t>
    </dgm:pt>
    <dgm:pt modelId="{29803274-002D-4CCC-A4ED-146324254C78}" type="sibTrans" cxnId="{9C318860-83C1-4FC0-9948-491F4AF4448A}">
      <dgm:prSet/>
      <dgm:spPr/>
      <dgm:t>
        <a:bodyPr/>
        <a:lstStyle/>
        <a:p>
          <a:endParaRPr lang="es-ES"/>
        </a:p>
      </dgm:t>
    </dgm:pt>
    <dgm:pt modelId="{936C2D66-A6C6-4024-8FE6-5628E3C5BB0F}">
      <dgm:prSet phldrT="[Texto]" custT="1"/>
      <dgm:spPr/>
      <dgm:t>
        <a:bodyPr/>
        <a:lstStyle/>
        <a:p>
          <a:r>
            <a:rPr lang="es-ES" sz="2000" b="0" dirty="0" smtClean="0">
              <a:latin typeface="Calibri" panose="020F0502020204030204" pitchFamily="34" charset="0"/>
            </a:rPr>
            <a:t>MÁSTER</a:t>
          </a:r>
          <a:endParaRPr lang="es-ES" sz="2000" b="0" dirty="0">
            <a:latin typeface="Calibri" panose="020F0502020204030204" pitchFamily="34" charset="0"/>
          </a:endParaRPr>
        </a:p>
      </dgm:t>
    </dgm:pt>
    <dgm:pt modelId="{2593FD35-4702-4ED7-A46E-ADD4DABF742F}" type="parTrans" cxnId="{92279901-7AB0-49BD-A29B-91DE93FEBD6D}">
      <dgm:prSet/>
      <dgm:spPr/>
      <dgm:t>
        <a:bodyPr/>
        <a:lstStyle/>
        <a:p>
          <a:endParaRPr lang="es-ES"/>
        </a:p>
      </dgm:t>
    </dgm:pt>
    <dgm:pt modelId="{4A519E7E-E9FD-4EC5-91C1-D4797F539FDB}" type="sibTrans" cxnId="{92279901-7AB0-49BD-A29B-91DE93FEBD6D}">
      <dgm:prSet/>
      <dgm:spPr/>
      <dgm:t>
        <a:bodyPr/>
        <a:lstStyle/>
        <a:p>
          <a:endParaRPr lang="es-ES"/>
        </a:p>
      </dgm:t>
    </dgm:pt>
    <dgm:pt modelId="{6B2C8D28-993F-4528-8220-53345E1A508B}">
      <dgm:prSet custT="1"/>
      <dgm:spPr/>
      <dgm:t>
        <a:bodyPr/>
        <a:lstStyle/>
        <a:p>
          <a:r>
            <a:rPr lang="es-ES" sz="2000" b="0" dirty="0" smtClean="0">
              <a:latin typeface="Calibri Light" panose="020F0302020204030204" pitchFamily="34" charset="0"/>
            </a:rPr>
            <a:t>DOCTORADO</a:t>
          </a:r>
          <a:endParaRPr lang="es-ES" sz="2000" b="0" dirty="0">
            <a:latin typeface="Calibri Light" panose="020F0302020204030204" pitchFamily="34" charset="0"/>
          </a:endParaRPr>
        </a:p>
      </dgm:t>
    </dgm:pt>
    <dgm:pt modelId="{BA2F87EC-1EEF-47AD-ADAA-3C11AD498973}" type="parTrans" cxnId="{8E6E2BD1-0EED-456D-B153-10A312E71CDE}">
      <dgm:prSet/>
      <dgm:spPr/>
      <dgm:t>
        <a:bodyPr/>
        <a:lstStyle/>
        <a:p>
          <a:endParaRPr lang="es-ES"/>
        </a:p>
      </dgm:t>
    </dgm:pt>
    <dgm:pt modelId="{C158F269-0285-4A4D-8636-6768C6571819}" type="sibTrans" cxnId="{8E6E2BD1-0EED-456D-B153-10A312E71CDE}">
      <dgm:prSet/>
      <dgm:spPr/>
      <dgm:t>
        <a:bodyPr/>
        <a:lstStyle/>
        <a:p>
          <a:endParaRPr lang="es-ES"/>
        </a:p>
      </dgm:t>
    </dgm:pt>
    <dgm:pt modelId="{19574A95-3C95-4EBB-B3FC-EB3F87DBDD2B}">
      <dgm:prSet phldrT="[Texto]" custT="1"/>
      <dgm:spPr/>
      <dgm:t>
        <a:bodyPr/>
        <a:lstStyle/>
        <a:p>
          <a:r>
            <a:rPr lang="es-ES" sz="1200" b="0" dirty="0" smtClean="0">
              <a:latin typeface="Calibri Light" panose="020F0302020204030204" pitchFamily="34" charset="0"/>
            </a:rPr>
            <a:t>Turismo</a:t>
          </a:r>
          <a:endParaRPr lang="es-ES" sz="1200" b="0" dirty="0">
            <a:latin typeface="Calibri Light" panose="020F0302020204030204" pitchFamily="34" charset="0"/>
          </a:endParaRPr>
        </a:p>
      </dgm:t>
    </dgm:pt>
    <dgm:pt modelId="{5B5B3552-874B-4AB5-8D2A-5341C2D35B47}" type="parTrans" cxnId="{8785DC13-FB31-4343-AC92-08A27B1AE610}">
      <dgm:prSet/>
      <dgm:spPr/>
      <dgm:t>
        <a:bodyPr/>
        <a:lstStyle/>
        <a:p>
          <a:endParaRPr lang="es-ES"/>
        </a:p>
      </dgm:t>
    </dgm:pt>
    <dgm:pt modelId="{79F229FA-D885-4224-9A4E-F750393C5EF6}" type="sibTrans" cxnId="{8785DC13-FB31-4343-AC92-08A27B1AE610}">
      <dgm:prSet/>
      <dgm:spPr/>
      <dgm:t>
        <a:bodyPr/>
        <a:lstStyle/>
        <a:p>
          <a:endParaRPr lang="es-ES"/>
        </a:p>
      </dgm:t>
    </dgm:pt>
    <dgm:pt modelId="{685C08B0-B291-4061-81AC-A2469B9963F5}">
      <dgm:prSet phldrT="[Texto]" custT="1"/>
      <dgm:spPr/>
      <dgm:t>
        <a:bodyPr/>
        <a:lstStyle/>
        <a:p>
          <a:r>
            <a:rPr lang="es-ES" sz="1200" b="0" dirty="0" smtClean="0">
              <a:latin typeface="Calibri Light" panose="020F0302020204030204" pitchFamily="34" charset="0"/>
            </a:rPr>
            <a:t>Doble grado en Filología Hispánica y Estudios Ingleses</a:t>
          </a:r>
          <a:endParaRPr lang="es-ES" sz="1200" b="0" dirty="0">
            <a:latin typeface="Calibri Light" panose="020F0302020204030204" pitchFamily="34" charset="0"/>
          </a:endParaRPr>
        </a:p>
      </dgm:t>
    </dgm:pt>
    <dgm:pt modelId="{42329565-698D-48AA-9BF4-AEDAF280E86F}" type="parTrans" cxnId="{2EF965D1-AA18-45C1-9E4E-119DA733225B}">
      <dgm:prSet/>
      <dgm:spPr/>
      <dgm:t>
        <a:bodyPr/>
        <a:lstStyle/>
        <a:p>
          <a:endParaRPr lang="es-ES"/>
        </a:p>
      </dgm:t>
    </dgm:pt>
    <dgm:pt modelId="{B82793F5-D105-4CAA-A985-517DE9490E93}" type="sibTrans" cxnId="{2EF965D1-AA18-45C1-9E4E-119DA733225B}">
      <dgm:prSet/>
      <dgm:spPr/>
      <dgm:t>
        <a:bodyPr/>
        <a:lstStyle/>
        <a:p>
          <a:endParaRPr lang="es-ES"/>
        </a:p>
      </dgm:t>
    </dgm:pt>
    <dgm:pt modelId="{77A82A14-BFBC-4AB0-8C75-FDE1C3790AF6}">
      <dgm:prSet phldrT="[Texto]" custT="1"/>
      <dgm:spPr/>
      <dgm:t>
        <a:bodyPr/>
        <a:lstStyle/>
        <a:p>
          <a:r>
            <a:rPr lang="es-ES" sz="1200" b="0" dirty="0" smtClean="0">
              <a:latin typeface="Calibri Light" panose="020F0302020204030204" pitchFamily="34" charset="0"/>
            </a:rPr>
            <a:t>Doble grado en Publicidad y Relaciones Públicas y Turismo</a:t>
          </a:r>
          <a:endParaRPr lang="es-ES" sz="1200" b="0" dirty="0">
            <a:latin typeface="Calibri Light" panose="020F0302020204030204" pitchFamily="34" charset="0"/>
          </a:endParaRPr>
        </a:p>
      </dgm:t>
    </dgm:pt>
    <dgm:pt modelId="{408DEEC1-4903-4AC5-B7F0-3B7132BFB667}" type="parTrans" cxnId="{EC94D3B7-BC55-4117-9D80-D12EA1A75CCC}">
      <dgm:prSet/>
      <dgm:spPr/>
      <dgm:t>
        <a:bodyPr/>
        <a:lstStyle/>
        <a:p>
          <a:endParaRPr lang="es-ES"/>
        </a:p>
      </dgm:t>
    </dgm:pt>
    <dgm:pt modelId="{BE5D3E40-7979-43CE-A58A-BDB15B5F6AFF}" type="sibTrans" cxnId="{EC94D3B7-BC55-4117-9D80-D12EA1A75CCC}">
      <dgm:prSet/>
      <dgm:spPr/>
      <dgm:t>
        <a:bodyPr/>
        <a:lstStyle/>
        <a:p>
          <a:endParaRPr lang="es-ES"/>
        </a:p>
      </dgm:t>
    </dgm:pt>
    <dgm:pt modelId="{40090ED5-5915-4486-BF6F-282249CE1F75}">
      <dgm:prSet phldrT="[Texto]" custT="1"/>
      <dgm:spPr/>
      <dgm:t>
        <a:bodyPr/>
        <a:lstStyle/>
        <a:p>
          <a:r>
            <a:rPr lang="es-ES" sz="1200" dirty="0" smtClean="0">
              <a:latin typeface="Calibri Light" panose="020F0302020204030204" pitchFamily="34" charset="0"/>
            </a:rPr>
            <a:t>Máster Universitario de Estudios Hispánicos</a:t>
          </a:r>
          <a:endParaRPr lang="es-ES" sz="1200" dirty="0">
            <a:latin typeface="Calibri Light" panose="020F0302020204030204" pitchFamily="34" charset="0"/>
          </a:endParaRPr>
        </a:p>
      </dgm:t>
    </dgm:pt>
    <dgm:pt modelId="{7E4E93EC-3EE1-47E5-B7F3-6A559DC97F1B}" type="parTrans" cxnId="{2BB8ACF8-A6EE-440D-9A60-86E426A0D4EB}">
      <dgm:prSet/>
      <dgm:spPr/>
      <dgm:t>
        <a:bodyPr/>
        <a:lstStyle/>
        <a:p>
          <a:endParaRPr lang="es-ES"/>
        </a:p>
      </dgm:t>
    </dgm:pt>
    <dgm:pt modelId="{6BB1AACC-DE53-4BDB-A313-82354097E2C6}" type="sibTrans" cxnId="{2BB8ACF8-A6EE-440D-9A60-86E426A0D4EB}">
      <dgm:prSet/>
      <dgm:spPr/>
      <dgm:t>
        <a:bodyPr/>
        <a:lstStyle/>
        <a:p>
          <a:endParaRPr lang="es-ES"/>
        </a:p>
      </dgm:t>
    </dgm:pt>
    <dgm:pt modelId="{F89AAF23-FD94-4389-A569-D29C5D28EF8B}">
      <dgm:prSet custT="1"/>
      <dgm:spPr/>
      <dgm:t>
        <a:bodyPr/>
        <a:lstStyle/>
        <a:p>
          <a:r>
            <a:rPr lang="es-ES" sz="1200" dirty="0" smtClean="0">
              <a:latin typeface="Calibri Light" panose="020F0302020204030204" pitchFamily="34" charset="0"/>
            </a:rPr>
            <a:t>Máster Universitario en Estudios de Género, Identidades y Ciudadanía</a:t>
          </a:r>
          <a:endParaRPr lang="es-ES" sz="1200" dirty="0">
            <a:latin typeface="Calibri Light" panose="020F0302020204030204" pitchFamily="34" charset="0"/>
          </a:endParaRPr>
        </a:p>
      </dgm:t>
    </dgm:pt>
    <dgm:pt modelId="{FDF20597-362F-46C2-8A2A-901240215BE9}" type="parTrans" cxnId="{99D5EA35-177E-4B7C-AE99-0F38FD35FEFE}">
      <dgm:prSet/>
      <dgm:spPr/>
      <dgm:t>
        <a:bodyPr/>
        <a:lstStyle/>
        <a:p>
          <a:endParaRPr lang="es-ES"/>
        </a:p>
      </dgm:t>
    </dgm:pt>
    <dgm:pt modelId="{D171856E-A22F-4E71-A6B6-7F2B18B767A3}" type="sibTrans" cxnId="{99D5EA35-177E-4B7C-AE99-0F38FD35FEFE}">
      <dgm:prSet/>
      <dgm:spPr/>
      <dgm:t>
        <a:bodyPr/>
        <a:lstStyle/>
        <a:p>
          <a:endParaRPr lang="es-ES"/>
        </a:p>
      </dgm:t>
    </dgm:pt>
    <dgm:pt modelId="{9979AD98-CD53-45B8-AAAB-BE24DFFC1969}">
      <dgm:prSet custT="1"/>
      <dgm:spPr/>
      <dgm:t>
        <a:bodyPr/>
        <a:lstStyle/>
        <a:p>
          <a:r>
            <a:rPr lang="es-ES" sz="1200" dirty="0" smtClean="0">
              <a:latin typeface="Calibri Light" panose="020F0302020204030204" pitchFamily="34" charset="0"/>
            </a:rPr>
            <a:t>Máster Interuniversitario en Análisis Histórico del Mundo Actual</a:t>
          </a:r>
          <a:endParaRPr lang="es-ES" sz="1200" dirty="0">
            <a:latin typeface="Calibri Light" panose="020F0302020204030204" pitchFamily="34" charset="0"/>
          </a:endParaRPr>
        </a:p>
      </dgm:t>
    </dgm:pt>
    <dgm:pt modelId="{BA350D4C-132D-4D5B-8D7F-5C344D2C64B1}" type="parTrans" cxnId="{6EF633C5-CF3C-438D-88A5-706839AB6469}">
      <dgm:prSet/>
      <dgm:spPr/>
      <dgm:t>
        <a:bodyPr/>
        <a:lstStyle/>
        <a:p>
          <a:endParaRPr lang="es-ES"/>
        </a:p>
      </dgm:t>
    </dgm:pt>
    <dgm:pt modelId="{543051E7-1B3B-4252-94E6-571DCF387A94}" type="sibTrans" cxnId="{6EF633C5-CF3C-438D-88A5-706839AB6469}">
      <dgm:prSet/>
      <dgm:spPr/>
      <dgm:t>
        <a:bodyPr/>
        <a:lstStyle/>
        <a:p>
          <a:endParaRPr lang="es-ES"/>
        </a:p>
      </dgm:t>
    </dgm:pt>
    <dgm:pt modelId="{B8DBF3CC-3D99-40B3-8513-33FBCE2EB36B}">
      <dgm:prSet custT="1"/>
      <dgm:spPr/>
      <dgm:t>
        <a:bodyPr/>
        <a:lstStyle/>
        <a:p>
          <a:r>
            <a:rPr lang="es-ES" sz="1200" dirty="0" smtClean="0">
              <a:latin typeface="Calibri Light" panose="020F0302020204030204" pitchFamily="34" charset="0"/>
            </a:rPr>
            <a:t>Máster Universitario en Patrimonio, Arqueología e Historia Marítima</a:t>
          </a:r>
          <a:endParaRPr lang="es-ES" sz="1200" dirty="0">
            <a:latin typeface="Calibri Light" panose="020F0302020204030204" pitchFamily="34" charset="0"/>
          </a:endParaRPr>
        </a:p>
      </dgm:t>
    </dgm:pt>
    <dgm:pt modelId="{E5B09D90-003C-4470-8B25-4213FF82CB0C}" type="parTrans" cxnId="{16B97845-6038-44D8-B60F-53707DBE0857}">
      <dgm:prSet/>
      <dgm:spPr/>
      <dgm:t>
        <a:bodyPr/>
        <a:lstStyle/>
        <a:p>
          <a:endParaRPr lang="es-ES"/>
        </a:p>
      </dgm:t>
    </dgm:pt>
    <dgm:pt modelId="{D25599E8-3B94-43A8-B0F3-6AB868D96C0D}" type="sibTrans" cxnId="{16B97845-6038-44D8-B60F-53707DBE0857}">
      <dgm:prSet/>
      <dgm:spPr/>
      <dgm:t>
        <a:bodyPr/>
        <a:lstStyle/>
        <a:p>
          <a:endParaRPr lang="es-ES"/>
        </a:p>
      </dgm:t>
    </dgm:pt>
    <dgm:pt modelId="{11A4A64B-8097-45AC-8AD4-82324E1DC262}">
      <dgm:prSet custT="1"/>
      <dgm:spPr/>
      <dgm:t>
        <a:bodyPr/>
        <a:lstStyle/>
        <a:p>
          <a:r>
            <a:rPr lang="es-ES" sz="1200" dirty="0" smtClean="0">
              <a:latin typeface="Calibri Light" panose="020F0302020204030204" pitchFamily="34" charset="0"/>
            </a:rPr>
            <a:t>Máster Interuniversitario en Investigación y Análisis del Flamenco</a:t>
          </a:r>
          <a:endParaRPr lang="es-ES" sz="1200" dirty="0">
            <a:latin typeface="Calibri Light" panose="020F0302020204030204" pitchFamily="34" charset="0"/>
          </a:endParaRPr>
        </a:p>
      </dgm:t>
    </dgm:pt>
    <dgm:pt modelId="{F71F6045-9215-43B1-B70D-6F74CC62D06A}" type="parTrans" cxnId="{E37D9E9E-5D35-40DE-94A9-0C835559EFCE}">
      <dgm:prSet/>
      <dgm:spPr/>
      <dgm:t>
        <a:bodyPr/>
        <a:lstStyle/>
        <a:p>
          <a:endParaRPr lang="es-ES"/>
        </a:p>
      </dgm:t>
    </dgm:pt>
    <dgm:pt modelId="{D6AB3E64-B9EE-4598-8968-BE84D5B70DCA}" type="sibTrans" cxnId="{E37D9E9E-5D35-40DE-94A9-0C835559EFCE}">
      <dgm:prSet/>
      <dgm:spPr/>
      <dgm:t>
        <a:bodyPr/>
        <a:lstStyle/>
        <a:p>
          <a:endParaRPr lang="es-ES"/>
        </a:p>
      </dgm:t>
    </dgm:pt>
    <dgm:pt modelId="{609432C9-023E-4121-9770-0EF6CBE8FBD2}">
      <dgm:prSet custT="1"/>
      <dgm:spPr/>
      <dgm:t>
        <a:bodyPr/>
        <a:lstStyle/>
        <a:p>
          <a:r>
            <a:rPr lang="es-ES" sz="1200" dirty="0" smtClean="0">
              <a:latin typeface="Calibri Light" panose="020F0302020204030204" pitchFamily="34" charset="0"/>
            </a:rPr>
            <a:t>Programa de Doctorado en Artes y Humanidades</a:t>
          </a:r>
          <a:endParaRPr lang="es-ES" sz="1200" b="0" i="1" u="sng" dirty="0">
            <a:latin typeface="Calibri Light" panose="020F0302020204030204" pitchFamily="34" charset="0"/>
          </a:endParaRPr>
        </a:p>
      </dgm:t>
    </dgm:pt>
    <dgm:pt modelId="{7D9BCAC4-C05B-4D3E-98AC-2E159858BF6B}" type="parTrans" cxnId="{6FD00C1E-8331-4A7B-A469-9E53C924B140}">
      <dgm:prSet/>
      <dgm:spPr/>
      <dgm:t>
        <a:bodyPr/>
        <a:lstStyle/>
        <a:p>
          <a:endParaRPr lang="es-ES"/>
        </a:p>
      </dgm:t>
    </dgm:pt>
    <dgm:pt modelId="{0511CCD9-24BB-417A-9F11-95023D0EF204}" type="sibTrans" cxnId="{6FD00C1E-8331-4A7B-A469-9E53C924B140}">
      <dgm:prSet/>
      <dgm:spPr/>
      <dgm:t>
        <a:bodyPr/>
        <a:lstStyle/>
        <a:p>
          <a:endParaRPr lang="es-ES"/>
        </a:p>
      </dgm:t>
    </dgm:pt>
    <dgm:pt modelId="{4B3EA8D1-8739-4A01-93D3-4EE9DDF8331A}">
      <dgm:prSet custT="1"/>
      <dgm:spPr/>
      <dgm:t>
        <a:bodyPr/>
        <a:lstStyle/>
        <a:p>
          <a:r>
            <a:rPr lang="es-ES" sz="1200" dirty="0" smtClean="0">
              <a:latin typeface="Calibri Light" panose="020F0302020204030204" pitchFamily="34" charset="0"/>
            </a:rPr>
            <a:t>Programa de Doctorado en Historia y Arqueología Marítimas</a:t>
          </a:r>
          <a:endParaRPr lang="es-ES" sz="1200" dirty="0">
            <a:latin typeface="Calibri Light" panose="020F0302020204030204" pitchFamily="34" charset="0"/>
          </a:endParaRPr>
        </a:p>
      </dgm:t>
    </dgm:pt>
    <dgm:pt modelId="{E1BC8410-BD31-4E3E-B887-2D70C5A57EFB}" type="parTrans" cxnId="{7D882E24-556F-4F10-BEA4-27B5196B657C}">
      <dgm:prSet/>
      <dgm:spPr/>
      <dgm:t>
        <a:bodyPr/>
        <a:lstStyle/>
        <a:p>
          <a:endParaRPr lang="es-ES"/>
        </a:p>
      </dgm:t>
    </dgm:pt>
    <dgm:pt modelId="{293E6D53-663E-46EE-99C5-02CD0CB1A8BD}" type="sibTrans" cxnId="{7D882E24-556F-4F10-BEA4-27B5196B657C}">
      <dgm:prSet/>
      <dgm:spPr/>
      <dgm:t>
        <a:bodyPr/>
        <a:lstStyle/>
        <a:p>
          <a:endParaRPr lang="es-ES"/>
        </a:p>
      </dgm:t>
    </dgm:pt>
    <dgm:pt modelId="{5B86893C-5464-4437-BEA4-D25B2D7B91DF}">
      <dgm:prSet custT="1"/>
      <dgm:spPr/>
      <dgm:t>
        <a:bodyPr/>
        <a:lstStyle/>
        <a:p>
          <a:r>
            <a:rPr lang="es-ES" sz="1200" dirty="0" smtClean="0">
              <a:latin typeface="Calibri Light" panose="020F0302020204030204" pitchFamily="34" charset="0"/>
            </a:rPr>
            <a:t>Máster Interuniversitario en Cultura de Paz, Conflictos, Educación y Derechos Humanos</a:t>
          </a:r>
          <a:endParaRPr lang="es-ES" sz="1200" dirty="0">
            <a:latin typeface="Calibri Light" panose="020F0302020204030204" pitchFamily="34" charset="0"/>
          </a:endParaRPr>
        </a:p>
      </dgm:t>
    </dgm:pt>
    <dgm:pt modelId="{000CFF00-E883-4467-A8E5-6469C56E3DAD}" type="parTrans" cxnId="{B62D2669-F595-466B-8B5E-79EFCCAA743F}">
      <dgm:prSet/>
      <dgm:spPr/>
      <dgm:t>
        <a:bodyPr/>
        <a:lstStyle/>
        <a:p>
          <a:endParaRPr lang="es-ES"/>
        </a:p>
      </dgm:t>
    </dgm:pt>
    <dgm:pt modelId="{8DC9F1D6-A618-4B77-8E51-0E15FC0973BA}" type="sibTrans" cxnId="{B62D2669-F595-466B-8B5E-79EFCCAA743F}">
      <dgm:prSet/>
      <dgm:spPr/>
      <dgm:t>
        <a:bodyPr/>
        <a:lstStyle/>
        <a:p>
          <a:endParaRPr lang="es-ES"/>
        </a:p>
      </dgm:t>
    </dgm:pt>
    <dgm:pt modelId="{C092E474-E8B5-414D-88F0-09A932E876C9}">
      <dgm:prSet phldrT="[Texto]" custT="1"/>
      <dgm:spPr/>
      <dgm:t>
        <a:bodyPr/>
        <a:lstStyle/>
        <a:p>
          <a:r>
            <a:rPr lang="es-ES" sz="1200" b="0" dirty="0" smtClean="0">
              <a:latin typeface="Calibri Light" panose="020F0302020204030204" pitchFamily="34" charset="0"/>
            </a:rPr>
            <a:t>Filología Hispánica</a:t>
          </a:r>
          <a:endParaRPr lang="es-ES" sz="1200" b="0" dirty="0">
            <a:latin typeface="Calibri Light" panose="020F0302020204030204" pitchFamily="34" charset="0"/>
          </a:endParaRPr>
        </a:p>
      </dgm:t>
    </dgm:pt>
    <dgm:pt modelId="{0EC61FD3-6D98-4677-881A-2C3B19C5B6F3}" type="sibTrans" cxnId="{8F13AECD-8AD8-44AA-9AC1-D362E86022B4}">
      <dgm:prSet/>
      <dgm:spPr/>
      <dgm:t>
        <a:bodyPr/>
        <a:lstStyle/>
        <a:p>
          <a:endParaRPr lang="es-ES"/>
        </a:p>
      </dgm:t>
    </dgm:pt>
    <dgm:pt modelId="{74267118-24B0-4127-B5AB-11A7D403BDF2}" type="parTrans" cxnId="{8F13AECD-8AD8-44AA-9AC1-D362E86022B4}">
      <dgm:prSet/>
      <dgm:spPr/>
      <dgm:t>
        <a:bodyPr/>
        <a:lstStyle/>
        <a:p>
          <a:endParaRPr lang="es-ES"/>
        </a:p>
      </dgm:t>
    </dgm:pt>
    <dgm:pt modelId="{7317B576-2FC7-4BD2-9EC8-2F7895C89C55}" type="pres">
      <dgm:prSet presAssocID="{54468857-F33A-40EA-AE78-EED8AFECD91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6EC7E17-0B78-4073-B032-F9B40FC108B0}" type="pres">
      <dgm:prSet presAssocID="{3E98004D-8870-4E93-B720-F801C04FAB09}" presName="root" presStyleCnt="0">
        <dgm:presLayoutVars>
          <dgm:chMax/>
          <dgm:chPref val="4"/>
        </dgm:presLayoutVars>
      </dgm:prSet>
      <dgm:spPr/>
    </dgm:pt>
    <dgm:pt modelId="{41FF6D29-7B14-4F89-BF29-54FE431F659C}" type="pres">
      <dgm:prSet presAssocID="{3E98004D-8870-4E93-B720-F801C04FAB09}" presName="rootComposite" presStyleCnt="0">
        <dgm:presLayoutVars/>
      </dgm:prSet>
      <dgm:spPr/>
    </dgm:pt>
    <dgm:pt modelId="{3760BA0F-8E34-4ECE-8233-B81094CEE27D}" type="pres">
      <dgm:prSet presAssocID="{3E98004D-8870-4E93-B720-F801C04FAB09}" presName="rootText" presStyleLbl="node0" presStyleIdx="0" presStyleCnt="3">
        <dgm:presLayoutVars>
          <dgm:chMax/>
          <dgm:chPref val="4"/>
        </dgm:presLayoutVars>
      </dgm:prSet>
      <dgm:spPr/>
      <dgm:t>
        <a:bodyPr/>
        <a:lstStyle/>
        <a:p>
          <a:endParaRPr lang="es-ES"/>
        </a:p>
      </dgm:t>
    </dgm:pt>
    <dgm:pt modelId="{126801AE-C2A6-4B3A-826F-24651601B917}" type="pres">
      <dgm:prSet presAssocID="{3E98004D-8870-4E93-B720-F801C04FAB09}" presName="childShape" presStyleCnt="0">
        <dgm:presLayoutVars>
          <dgm:chMax val="0"/>
          <dgm:chPref val="0"/>
        </dgm:presLayoutVars>
      </dgm:prSet>
      <dgm:spPr/>
    </dgm:pt>
    <dgm:pt modelId="{69FB3E69-98C5-49FE-98A1-33E0D4F1DFFA}" type="pres">
      <dgm:prSet presAssocID="{C092E474-E8B5-414D-88F0-09A932E876C9}" presName="childComposite" presStyleCnt="0">
        <dgm:presLayoutVars>
          <dgm:chMax val="0"/>
          <dgm:chPref val="0"/>
        </dgm:presLayoutVars>
      </dgm:prSet>
      <dgm:spPr/>
    </dgm:pt>
    <dgm:pt modelId="{E8BC24B6-C1C7-4E10-A5F0-423B07F22508}" type="pres">
      <dgm:prSet presAssocID="{C092E474-E8B5-414D-88F0-09A932E876C9}" presName="Image" presStyleLbl="node1" presStyleIdx="0" presStyleCnt="14"/>
      <dgm:spPr/>
      <dgm:t>
        <a:bodyPr/>
        <a:lstStyle/>
        <a:p>
          <a:endParaRPr lang="es-ES"/>
        </a:p>
      </dgm:t>
    </dgm:pt>
    <dgm:pt modelId="{A09D2D5B-7105-4267-960B-068A0FD260CE}" type="pres">
      <dgm:prSet presAssocID="{C092E474-E8B5-414D-88F0-09A932E876C9}" presName="childText" presStyleLbl="lnNode1" presStyleIdx="0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D24EAD-DE0C-4D77-A322-3AB4E095AF93}" type="pres">
      <dgm:prSet presAssocID="{FD59E914-9829-4419-A4E4-0C87DC9183B7}" presName="childComposite" presStyleCnt="0">
        <dgm:presLayoutVars>
          <dgm:chMax val="0"/>
          <dgm:chPref val="0"/>
        </dgm:presLayoutVars>
      </dgm:prSet>
      <dgm:spPr/>
    </dgm:pt>
    <dgm:pt modelId="{91F41613-75F3-4622-AA15-0C7E9F167A35}" type="pres">
      <dgm:prSet presAssocID="{FD59E914-9829-4419-A4E4-0C87DC9183B7}" presName="Image" presStyleLbl="node1" presStyleIdx="1" presStyleCnt="14"/>
      <dgm:spPr/>
      <dgm:t>
        <a:bodyPr/>
        <a:lstStyle/>
        <a:p>
          <a:endParaRPr lang="es-ES"/>
        </a:p>
      </dgm:t>
    </dgm:pt>
    <dgm:pt modelId="{19618F04-239F-4291-9A20-A5B04A32788F}" type="pres">
      <dgm:prSet presAssocID="{FD59E914-9829-4419-A4E4-0C87DC9183B7}" presName="childText" presStyleLbl="lnNode1" presStyleIdx="1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57CFAD-DFA6-4F35-8C4A-99164A17F96C}" type="pres">
      <dgm:prSet presAssocID="{C5631CF0-8C23-40C4-81ED-F27CE62683B1}" presName="childComposite" presStyleCnt="0">
        <dgm:presLayoutVars>
          <dgm:chMax val="0"/>
          <dgm:chPref val="0"/>
        </dgm:presLayoutVars>
      </dgm:prSet>
      <dgm:spPr/>
    </dgm:pt>
    <dgm:pt modelId="{CD9E7EE0-696A-4E3B-9926-13DF6B6692F7}" type="pres">
      <dgm:prSet presAssocID="{C5631CF0-8C23-40C4-81ED-F27CE62683B1}" presName="Image" presStyleLbl="node1" presStyleIdx="2" presStyleCnt="14"/>
      <dgm:spPr/>
      <dgm:t>
        <a:bodyPr/>
        <a:lstStyle/>
        <a:p>
          <a:endParaRPr lang="es-ES"/>
        </a:p>
      </dgm:t>
    </dgm:pt>
    <dgm:pt modelId="{76E1B8F6-AB3D-41FE-863B-B23661E29772}" type="pres">
      <dgm:prSet presAssocID="{C5631CF0-8C23-40C4-81ED-F27CE62683B1}" presName="childText" presStyleLbl="lnNode1" presStyleIdx="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C5A66C-56E4-4D61-88E6-3DD105F76307}" type="pres">
      <dgm:prSet presAssocID="{19574A95-3C95-4EBB-B3FC-EB3F87DBDD2B}" presName="childComposite" presStyleCnt="0">
        <dgm:presLayoutVars>
          <dgm:chMax val="0"/>
          <dgm:chPref val="0"/>
        </dgm:presLayoutVars>
      </dgm:prSet>
      <dgm:spPr/>
    </dgm:pt>
    <dgm:pt modelId="{F25121B3-6309-4135-BF50-F1ED06E1181E}" type="pres">
      <dgm:prSet presAssocID="{19574A95-3C95-4EBB-B3FC-EB3F87DBDD2B}" presName="Image" presStyleLbl="node1" presStyleIdx="3" presStyleCnt="14"/>
      <dgm:spPr/>
      <dgm:t>
        <a:bodyPr/>
        <a:lstStyle/>
        <a:p>
          <a:endParaRPr lang="es-ES"/>
        </a:p>
      </dgm:t>
    </dgm:pt>
    <dgm:pt modelId="{EFB9E067-938B-4D54-A5A2-A9999C55820C}" type="pres">
      <dgm:prSet presAssocID="{19574A95-3C95-4EBB-B3FC-EB3F87DBDD2B}" presName="childText" presStyleLbl="lnNode1" presStyleIdx="3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8555CA-6DE2-4BE6-8FBF-70C28B6F72C3}" type="pres">
      <dgm:prSet presAssocID="{685C08B0-B291-4061-81AC-A2469B9963F5}" presName="childComposite" presStyleCnt="0">
        <dgm:presLayoutVars>
          <dgm:chMax val="0"/>
          <dgm:chPref val="0"/>
        </dgm:presLayoutVars>
      </dgm:prSet>
      <dgm:spPr/>
    </dgm:pt>
    <dgm:pt modelId="{3DCA9D39-5FAA-4300-9D75-1EC77230B2A4}" type="pres">
      <dgm:prSet presAssocID="{685C08B0-B291-4061-81AC-A2469B9963F5}" presName="Image" presStyleLbl="node1" presStyleIdx="4" presStyleCnt="14"/>
      <dgm:spPr/>
      <dgm:t>
        <a:bodyPr/>
        <a:lstStyle/>
        <a:p>
          <a:endParaRPr lang="es-ES"/>
        </a:p>
      </dgm:t>
    </dgm:pt>
    <dgm:pt modelId="{7E2ACDFE-4AD2-4EFC-A00C-561B0B24F1C7}" type="pres">
      <dgm:prSet presAssocID="{685C08B0-B291-4061-81AC-A2469B9963F5}" presName="childText" presStyleLbl="lnNode1" presStyleIdx="4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01B02A-691A-49C8-82EA-E4F4245507F0}" type="pres">
      <dgm:prSet presAssocID="{77A82A14-BFBC-4AB0-8C75-FDE1C3790AF6}" presName="childComposite" presStyleCnt="0">
        <dgm:presLayoutVars>
          <dgm:chMax val="0"/>
          <dgm:chPref val="0"/>
        </dgm:presLayoutVars>
      </dgm:prSet>
      <dgm:spPr/>
    </dgm:pt>
    <dgm:pt modelId="{D9DE10F4-7CC6-4DF9-9BDF-56C4670F9DCB}" type="pres">
      <dgm:prSet presAssocID="{77A82A14-BFBC-4AB0-8C75-FDE1C3790AF6}" presName="Image" presStyleLbl="node1" presStyleIdx="5" presStyleCnt="14"/>
      <dgm:spPr/>
      <dgm:t>
        <a:bodyPr/>
        <a:lstStyle/>
        <a:p>
          <a:endParaRPr lang="es-ES"/>
        </a:p>
      </dgm:t>
    </dgm:pt>
    <dgm:pt modelId="{C69DA4B9-2CD9-4368-A774-DD3526EBE76C}" type="pres">
      <dgm:prSet presAssocID="{77A82A14-BFBC-4AB0-8C75-FDE1C3790AF6}" presName="childText" presStyleLbl="lnNode1" presStyleIdx="5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057B4B-D7A0-484E-8730-DF6336C985EE}" type="pres">
      <dgm:prSet presAssocID="{936C2D66-A6C6-4024-8FE6-5628E3C5BB0F}" presName="root" presStyleCnt="0">
        <dgm:presLayoutVars>
          <dgm:chMax/>
          <dgm:chPref val="4"/>
        </dgm:presLayoutVars>
      </dgm:prSet>
      <dgm:spPr/>
    </dgm:pt>
    <dgm:pt modelId="{3D29E4AD-7CC0-4111-903F-C580CA4E804E}" type="pres">
      <dgm:prSet presAssocID="{936C2D66-A6C6-4024-8FE6-5628E3C5BB0F}" presName="rootComposite" presStyleCnt="0">
        <dgm:presLayoutVars/>
      </dgm:prSet>
      <dgm:spPr/>
    </dgm:pt>
    <dgm:pt modelId="{5AF1D0CE-EA29-4FC9-B911-20FF16A937DC}" type="pres">
      <dgm:prSet presAssocID="{936C2D66-A6C6-4024-8FE6-5628E3C5BB0F}" presName="rootText" presStyleLbl="node0" presStyleIdx="1" presStyleCnt="3" custLinFactNeighborX="2104" custLinFactNeighborY="-2422">
        <dgm:presLayoutVars>
          <dgm:chMax/>
          <dgm:chPref val="4"/>
        </dgm:presLayoutVars>
      </dgm:prSet>
      <dgm:spPr/>
      <dgm:t>
        <a:bodyPr/>
        <a:lstStyle/>
        <a:p>
          <a:endParaRPr lang="es-ES"/>
        </a:p>
      </dgm:t>
    </dgm:pt>
    <dgm:pt modelId="{2483E5C0-4E9B-4BFD-9928-FAE5E75F80D4}" type="pres">
      <dgm:prSet presAssocID="{936C2D66-A6C6-4024-8FE6-5628E3C5BB0F}" presName="childShape" presStyleCnt="0">
        <dgm:presLayoutVars>
          <dgm:chMax val="0"/>
          <dgm:chPref val="0"/>
        </dgm:presLayoutVars>
      </dgm:prSet>
      <dgm:spPr/>
    </dgm:pt>
    <dgm:pt modelId="{0BAFFD40-8D28-4809-9A0E-0BBE4D4127C5}" type="pres">
      <dgm:prSet presAssocID="{40090ED5-5915-4486-BF6F-282249CE1F75}" presName="childComposite" presStyleCnt="0">
        <dgm:presLayoutVars>
          <dgm:chMax val="0"/>
          <dgm:chPref val="0"/>
        </dgm:presLayoutVars>
      </dgm:prSet>
      <dgm:spPr/>
    </dgm:pt>
    <dgm:pt modelId="{0F4007EC-6CC6-4B88-9761-F4E759456242}" type="pres">
      <dgm:prSet presAssocID="{40090ED5-5915-4486-BF6F-282249CE1F75}" presName="Image" presStyleLbl="node1" presStyleIdx="6" presStyleCnt="14"/>
      <dgm:spPr/>
    </dgm:pt>
    <dgm:pt modelId="{7C2E6902-C39B-4E7A-99FB-6ED04FF5A492}" type="pres">
      <dgm:prSet presAssocID="{40090ED5-5915-4486-BF6F-282249CE1F75}" presName="childText" presStyleLbl="lnNode1" presStyleIdx="6" presStyleCnt="14" custScaleY="125900" custLinFactNeighborX="2137" custLinFactNeighborY="-2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587792-0E4F-4751-80BC-6131A9D02B6A}" type="pres">
      <dgm:prSet presAssocID="{F89AAF23-FD94-4389-A569-D29C5D28EF8B}" presName="childComposite" presStyleCnt="0">
        <dgm:presLayoutVars>
          <dgm:chMax val="0"/>
          <dgm:chPref val="0"/>
        </dgm:presLayoutVars>
      </dgm:prSet>
      <dgm:spPr/>
    </dgm:pt>
    <dgm:pt modelId="{F0205F60-7710-4C8C-A453-6AC5D1DAE1B5}" type="pres">
      <dgm:prSet presAssocID="{F89AAF23-FD94-4389-A569-D29C5D28EF8B}" presName="Image" presStyleLbl="node1" presStyleIdx="7" presStyleCnt="14"/>
      <dgm:spPr/>
    </dgm:pt>
    <dgm:pt modelId="{6FE57534-17D8-40EB-A2A0-1A05E6B6C51F}" type="pres">
      <dgm:prSet presAssocID="{F89AAF23-FD94-4389-A569-D29C5D28EF8B}" presName="childText" presStyleLbl="lnNode1" presStyleIdx="7" presStyleCnt="14" custScaleY="171731" custLinFactNeighborX="2137" custLinFactNeighborY="20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EBAB92-5A2D-4957-B280-637B2A9DD2F2}" type="pres">
      <dgm:prSet presAssocID="{9979AD98-CD53-45B8-AAAB-BE24DFFC1969}" presName="childComposite" presStyleCnt="0">
        <dgm:presLayoutVars>
          <dgm:chMax val="0"/>
          <dgm:chPref val="0"/>
        </dgm:presLayoutVars>
      </dgm:prSet>
      <dgm:spPr/>
    </dgm:pt>
    <dgm:pt modelId="{C7175CF2-8D4B-47FD-8E83-E08F849821AB}" type="pres">
      <dgm:prSet presAssocID="{9979AD98-CD53-45B8-AAAB-BE24DFFC1969}" presName="Image" presStyleLbl="node1" presStyleIdx="8" presStyleCnt="14"/>
      <dgm:spPr/>
    </dgm:pt>
    <dgm:pt modelId="{09FBADB5-6438-42D0-939D-6B95622FE491}" type="pres">
      <dgm:prSet presAssocID="{9979AD98-CD53-45B8-AAAB-BE24DFFC1969}" presName="childText" presStyleLbl="lnNode1" presStyleIdx="8" presStyleCnt="14" custScaleY="173299" custLinFactNeighborX="2137" custLinFactNeighborY="17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33DAE2-D712-4F7B-AAB6-044E168FD553}" type="pres">
      <dgm:prSet presAssocID="{B8DBF3CC-3D99-40B3-8513-33FBCE2EB36B}" presName="childComposite" presStyleCnt="0">
        <dgm:presLayoutVars>
          <dgm:chMax val="0"/>
          <dgm:chPref val="0"/>
        </dgm:presLayoutVars>
      </dgm:prSet>
      <dgm:spPr/>
    </dgm:pt>
    <dgm:pt modelId="{30F62DC8-DCFA-45F6-A034-83EF01AFFD62}" type="pres">
      <dgm:prSet presAssocID="{B8DBF3CC-3D99-40B3-8513-33FBCE2EB36B}" presName="Image" presStyleLbl="node1" presStyleIdx="9" presStyleCnt="14"/>
      <dgm:spPr/>
    </dgm:pt>
    <dgm:pt modelId="{EB58D6A4-C818-439E-9CC8-1ACA6C800FE5}" type="pres">
      <dgm:prSet presAssocID="{B8DBF3CC-3D99-40B3-8513-33FBCE2EB36B}" presName="childText" presStyleLbl="lnNode1" presStyleIdx="9" presStyleCnt="14" custScaleY="195430" custLinFactNeighborX="2137" custLinFactNeighborY="245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AC1FCA-67BC-49B8-B635-40E4E54A5CFE}" type="pres">
      <dgm:prSet presAssocID="{5B86893C-5464-4437-BEA4-D25B2D7B91DF}" presName="childComposite" presStyleCnt="0">
        <dgm:presLayoutVars>
          <dgm:chMax val="0"/>
          <dgm:chPref val="0"/>
        </dgm:presLayoutVars>
      </dgm:prSet>
      <dgm:spPr/>
    </dgm:pt>
    <dgm:pt modelId="{CE414CB7-60E7-4395-9DE3-1A06A5274FDD}" type="pres">
      <dgm:prSet presAssocID="{5B86893C-5464-4437-BEA4-D25B2D7B91DF}" presName="Image" presStyleLbl="node1" presStyleIdx="10" presStyleCnt="14"/>
      <dgm:spPr/>
    </dgm:pt>
    <dgm:pt modelId="{9CCD1EB8-E8C9-4ECD-B3D1-C66A66F01F10}" type="pres">
      <dgm:prSet presAssocID="{5B86893C-5464-4437-BEA4-D25B2D7B91DF}" presName="childText" presStyleLbl="lnNode1" presStyleIdx="10" presStyleCnt="14" custScaleY="185148" custLinFactNeighborX="2137" custLinFactNeighborY="306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A63C38-091D-4042-9C72-EC6D1EA20AAB}" type="pres">
      <dgm:prSet presAssocID="{11A4A64B-8097-45AC-8AD4-82324E1DC262}" presName="childComposite" presStyleCnt="0">
        <dgm:presLayoutVars>
          <dgm:chMax val="0"/>
          <dgm:chPref val="0"/>
        </dgm:presLayoutVars>
      </dgm:prSet>
      <dgm:spPr/>
    </dgm:pt>
    <dgm:pt modelId="{29B5B231-0E4A-491A-AE1B-85DC0682435C}" type="pres">
      <dgm:prSet presAssocID="{11A4A64B-8097-45AC-8AD4-82324E1DC262}" presName="Image" presStyleLbl="node1" presStyleIdx="11" presStyleCnt="14"/>
      <dgm:spPr/>
    </dgm:pt>
    <dgm:pt modelId="{84382533-F180-4CAC-A421-D42AB82728A0}" type="pres">
      <dgm:prSet presAssocID="{11A4A64B-8097-45AC-8AD4-82324E1DC262}" presName="childText" presStyleLbl="lnNode1" presStyleIdx="11" presStyleCnt="14" custScaleX="100316" custScaleY="185257" custLinFactNeighborX="2624" custLinFactNeighborY="256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71164A-DFC8-4B3E-9BD2-A37AD48EDD44}" type="pres">
      <dgm:prSet presAssocID="{6B2C8D28-993F-4528-8220-53345E1A508B}" presName="root" presStyleCnt="0">
        <dgm:presLayoutVars>
          <dgm:chMax/>
          <dgm:chPref val="4"/>
        </dgm:presLayoutVars>
      </dgm:prSet>
      <dgm:spPr/>
    </dgm:pt>
    <dgm:pt modelId="{4E605991-1F20-4B6C-AAC9-7A4BE55CE7F1}" type="pres">
      <dgm:prSet presAssocID="{6B2C8D28-993F-4528-8220-53345E1A508B}" presName="rootComposite" presStyleCnt="0">
        <dgm:presLayoutVars/>
      </dgm:prSet>
      <dgm:spPr/>
    </dgm:pt>
    <dgm:pt modelId="{1A883CC5-9940-4E83-992B-D43F993B97C0}" type="pres">
      <dgm:prSet presAssocID="{6B2C8D28-993F-4528-8220-53345E1A508B}" presName="rootText" presStyleLbl="node0" presStyleIdx="2" presStyleCnt="3">
        <dgm:presLayoutVars>
          <dgm:chMax/>
          <dgm:chPref val="4"/>
        </dgm:presLayoutVars>
      </dgm:prSet>
      <dgm:spPr/>
      <dgm:t>
        <a:bodyPr/>
        <a:lstStyle/>
        <a:p>
          <a:endParaRPr lang="es-ES"/>
        </a:p>
      </dgm:t>
    </dgm:pt>
    <dgm:pt modelId="{C37DCBA6-B62A-4D8E-90F2-D6FCE9F367A7}" type="pres">
      <dgm:prSet presAssocID="{6B2C8D28-993F-4528-8220-53345E1A508B}" presName="childShape" presStyleCnt="0">
        <dgm:presLayoutVars>
          <dgm:chMax val="0"/>
          <dgm:chPref val="0"/>
        </dgm:presLayoutVars>
      </dgm:prSet>
      <dgm:spPr/>
    </dgm:pt>
    <dgm:pt modelId="{B029A84E-C36D-493E-B43F-9A2E216342A6}" type="pres">
      <dgm:prSet presAssocID="{609432C9-023E-4121-9770-0EF6CBE8FBD2}" presName="childComposite" presStyleCnt="0">
        <dgm:presLayoutVars>
          <dgm:chMax val="0"/>
          <dgm:chPref val="0"/>
        </dgm:presLayoutVars>
      </dgm:prSet>
      <dgm:spPr/>
    </dgm:pt>
    <dgm:pt modelId="{942905F0-289C-4E6A-8571-BE0919A43A38}" type="pres">
      <dgm:prSet presAssocID="{609432C9-023E-4121-9770-0EF6CBE8FBD2}" presName="Image" presStyleLbl="node1" presStyleIdx="12" presStyleCnt="14"/>
      <dgm:spPr/>
      <dgm:t>
        <a:bodyPr/>
        <a:lstStyle/>
        <a:p>
          <a:endParaRPr lang="es-ES"/>
        </a:p>
      </dgm:t>
    </dgm:pt>
    <dgm:pt modelId="{98CD4768-1EC8-4087-AC38-F2EC4DAC82D1}" type="pres">
      <dgm:prSet presAssocID="{609432C9-023E-4121-9770-0EF6CBE8FBD2}" presName="childText" presStyleLbl="lnNode1" presStyleIdx="1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6D3E18-3239-467E-8235-093BAB280218}" type="pres">
      <dgm:prSet presAssocID="{4B3EA8D1-8739-4A01-93D3-4EE9DDF8331A}" presName="childComposite" presStyleCnt="0">
        <dgm:presLayoutVars>
          <dgm:chMax val="0"/>
          <dgm:chPref val="0"/>
        </dgm:presLayoutVars>
      </dgm:prSet>
      <dgm:spPr/>
    </dgm:pt>
    <dgm:pt modelId="{C5FAE1CC-32EB-46D8-BF8F-1D8FFC7CD3CB}" type="pres">
      <dgm:prSet presAssocID="{4B3EA8D1-8739-4A01-93D3-4EE9DDF8331A}" presName="Image" presStyleLbl="node1" presStyleIdx="13" presStyleCnt="14"/>
      <dgm:spPr/>
    </dgm:pt>
    <dgm:pt modelId="{300E47C1-893A-4896-815A-3AB722E5571C}" type="pres">
      <dgm:prSet presAssocID="{4B3EA8D1-8739-4A01-93D3-4EE9DDF8331A}" presName="childText" presStyleLbl="lnNode1" presStyleIdx="13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C723FA-F2C0-403C-B378-598108DE53BD}" type="presOf" srcId="{11A4A64B-8097-45AC-8AD4-82324E1DC262}" destId="{84382533-F180-4CAC-A421-D42AB82728A0}" srcOrd="0" destOrd="0" presId="urn:microsoft.com/office/officeart/2008/layout/PictureAccentList"/>
    <dgm:cxn modelId="{7D882E24-556F-4F10-BEA4-27B5196B657C}" srcId="{6B2C8D28-993F-4528-8220-53345E1A508B}" destId="{4B3EA8D1-8739-4A01-93D3-4EE9DDF8331A}" srcOrd="1" destOrd="0" parTransId="{E1BC8410-BD31-4E3E-B887-2D70C5A57EFB}" sibTransId="{293E6D53-663E-46EE-99C5-02CD0CB1A8BD}"/>
    <dgm:cxn modelId="{AE4918FA-A90E-4F9F-B9CF-EBE7423197D4}" type="presOf" srcId="{609432C9-023E-4121-9770-0EF6CBE8FBD2}" destId="{98CD4768-1EC8-4087-AC38-F2EC4DAC82D1}" srcOrd="0" destOrd="0" presId="urn:microsoft.com/office/officeart/2008/layout/PictureAccentList"/>
    <dgm:cxn modelId="{4B6A105C-BF34-48A4-BCF6-1AE67C7DB9A8}" type="presOf" srcId="{936C2D66-A6C6-4024-8FE6-5628E3C5BB0F}" destId="{5AF1D0CE-EA29-4FC9-B911-20FF16A937DC}" srcOrd="0" destOrd="0" presId="urn:microsoft.com/office/officeart/2008/layout/PictureAccentList"/>
    <dgm:cxn modelId="{8785DC13-FB31-4343-AC92-08A27B1AE610}" srcId="{3E98004D-8870-4E93-B720-F801C04FAB09}" destId="{19574A95-3C95-4EBB-B3FC-EB3F87DBDD2B}" srcOrd="3" destOrd="0" parTransId="{5B5B3552-874B-4AB5-8D2A-5341C2D35B47}" sibTransId="{79F229FA-D885-4224-9A4E-F750393C5EF6}"/>
    <dgm:cxn modelId="{73DDECEE-1749-4354-9F92-C9F737482929}" type="presOf" srcId="{40090ED5-5915-4486-BF6F-282249CE1F75}" destId="{7C2E6902-C39B-4E7A-99FB-6ED04FF5A492}" srcOrd="0" destOrd="0" presId="urn:microsoft.com/office/officeart/2008/layout/PictureAccentList"/>
    <dgm:cxn modelId="{9C318860-83C1-4FC0-9948-491F4AF4448A}" srcId="{3E98004D-8870-4E93-B720-F801C04FAB09}" destId="{FD59E914-9829-4419-A4E4-0C87DC9183B7}" srcOrd="1" destOrd="0" parTransId="{5986D0DF-0EFD-44E5-8173-C277A1B2799D}" sibTransId="{29803274-002D-4CCC-A4ED-146324254C78}"/>
    <dgm:cxn modelId="{E2F52425-8ABB-4CC8-9F61-D1D00755D5A4}" type="presOf" srcId="{19574A95-3C95-4EBB-B3FC-EB3F87DBDD2B}" destId="{EFB9E067-938B-4D54-A5A2-A9999C55820C}" srcOrd="0" destOrd="0" presId="urn:microsoft.com/office/officeart/2008/layout/PictureAccentList"/>
    <dgm:cxn modelId="{6EF633C5-CF3C-438D-88A5-706839AB6469}" srcId="{936C2D66-A6C6-4024-8FE6-5628E3C5BB0F}" destId="{9979AD98-CD53-45B8-AAAB-BE24DFFC1969}" srcOrd="2" destOrd="0" parTransId="{BA350D4C-132D-4D5B-8D7F-5C344D2C64B1}" sibTransId="{543051E7-1B3B-4252-94E6-571DCF387A94}"/>
    <dgm:cxn modelId="{E71D334E-53F8-4B75-BCFF-60DED06921CE}" type="presOf" srcId="{54468857-F33A-40EA-AE78-EED8AFECD912}" destId="{7317B576-2FC7-4BD2-9EC8-2F7895C89C55}" srcOrd="0" destOrd="0" presId="urn:microsoft.com/office/officeart/2008/layout/PictureAccentList"/>
    <dgm:cxn modelId="{8E6E2BD1-0EED-456D-B153-10A312E71CDE}" srcId="{54468857-F33A-40EA-AE78-EED8AFECD912}" destId="{6B2C8D28-993F-4528-8220-53345E1A508B}" srcOrd="2" destOrd="0" parTransId="{BA2F87EC-1EEF-47AD-ADAA-3C11AD498973}" sibTransId="{C158F269-0285-4A4D-8636-6768C6571819}"/>
    <dgm:cxn modelId="{EC94D3B7-BC55-4117-9D80-D12EA1A75CCC}" srcId="{3E98004D-8870-4E93-B720-F801C04FAB09}" destId="{77A82A14-BFBC-4AB0-8C75-FDE1C3790AF6}" srcOrd="5" destOrd="0" parTransId="{408DEEC1-4903-4AC5-B7F0-3B7132BFB667}" sibTransId="{BE5D3E40-7979-43CE-A58A-BDB15B5F6AFF}"/>
    <dgm:cxn modelId="{4B11A0DA-7A53-4A81-8E97-B368C6B132AB}" type="presOf" srcId="{B8DBF3CC-3D99-40B3-8513-33FBCE2EB36B}" destId="{EB58D6A4-C818-439E-9CC8-1ACA6C800FE5}" srcOrd="0" destOrd="0" presId="urn:microsoft.com/office/officeart/2008/layout/PictureAccentList"/>
    <dgm:cxn modelId="{99D5EA35-177E-4B7C-AE99-0F38FD35FEFE}" srcId="{936C2D66-A6C6-4024-8FE6-5628E3C5BB0F}" destId="{F89AAF23-FD94-4389-A569-D29C5D28EF8B}" srcOrd="1" destOrd="0" parTransId="{FDF20597-362F-46C2-8A2A-901240215BE9}" sibTransId="{D171856E-A22F-4E71-A6B6-7F2B18B767A3}"/>
    <dgm:cxn modelId="{E4F3BE39-50AC-460F-85AE-2EA40C48F02F}" srcId="{3E98004D-8870-4E93-B720-F801C04FAB09}" destId="{C5631CF0-8C23-40C4-81ED-F27CE62683B1}" srcOrd="2" destOrd="0" parTransId="{CEB484CC-FAD8-42C5-800F-4C54A9689CAB}" sibTransId="{206CDDA5-21AE-464E-B737-BA8FBD0A3A12}"/>
    <dgm:cxn modelId="{16B97845-6038-44D8-B60F-53707DBE0857}" srcId="{936C2D66-A6C6-4024-8FE6-5628E3C5BB0F}" destId="{B8DBF3CC-3D99-40B3-8513-33FBCE2EB36B}" srcOrd="3" destOrd="0" parTransId="{E5B09D90-003C-4470-8B25-4213FF82CB0C}" sibTransId="{D25599E8-3B94-43A8-B0F3-6AB868D96C0D}"/>
    <dgm:cxn modelId="{A2F73503-EAAE-4928-9049-9B19106EC018}" type="presOf" srcId="{4B3EA8D1-8739-4A01-93D3-4EE9DDF8331A}" destId="{300E47C1-893A-4896-815A-3AB722E5571C}" srcOrd="0" destOrd="0" presId="urn:microsoft.com/office/officeart/2008/layout/PictureAccentList"/>
    <dgm:cxn modelId="{6FD00C1E-8331-4A7B-A469-9E53C924B140}" srcId="{6B2C8D28-993F-4528-8220-53345E1A508B}" destId="{609432C9-023E-4121-9770-0EF6CBE8FBD2}" srcOrd="0" destOrd="0" parTransId="{7D9BCAC4-C05B-4D3E-98AC-2E159858BF6B}" sibTransId="{0511CCD9-24BB-417A-9F11-95023D0EF204}"/>
    <dgm:cxn modelId="{63F601E4-D2ED-4E89-8DCE-E5103E3D04A2}" type="presOf" srcId="{685C08B0-B291-4061-81AC-A2469B9963F5}" destId="{7E2ACDFE-4AD2-4EFC-A00C-561B0B24F1C7}" srcOrd="0" destOrd="0" presId="urn:microsoft.com/office/officeart/2008/layout/PictureAccentList"/>
    <dgm:cxn modelId="{4FDF28A3-91F3-436A-8CB4-C4B015F60AA7}" type="presOf" srcId="{C092E474-E8B5-414D-88F0-09A932E876C9}" destId="{A09D2D5B-7105-4267-960B-068A0FD260CE}" srcOrd="0" destOrd="0" presId="urn:microsoft.com/office/officeart/2008/layout/PictureAccentList"/>
    <dgm:cxn modelId="{BC027A26-E193-4E41-9665-04249C94D3DA}" type="presOf" srcId="{6B2C8D28-993F-4528-8220-53345E1A508B}" destId="{1A883CC5-9940-4E83-992B-D43F993B97C0}" srcOrd="0" destOrd="0" presId="urn:microsoft.com/office/officeart/2008/layout/PictureAccentList"/>
    <dgm:cxn modelId="{34B5EBD6-9549-4C24-B166-8E8FEB3E0D4A}" type="presOf" srcId="{3E98004D-8870-4E93-B720-F801C04FAB09}" destId="{3760BA0F-8E34-4ECE-8233-B81094CEE27D}" srcOrd="0" destOrd="0" presId="urn:microsoft.com/office/officeart/2008/layout/PictureAccentList"/>
    <dgm:cxn modelId="{5D754E1B-B519-4279-8F29-94DA6313B9F5}" type="presOf" srcId="{FD59E914-9829-4419-A4E4-0C87DC9183B7}" destId="{19618F04-239F-4291-9A20-A5B04A32788F}" srcOrd="0" destOrd="0" presId="urn:microsoft.com/office/officeart/2008/layout/PictureAccentList"/>
    <dgm:cxn modelId="{3EA77417-4743-4FE6-A433-21CACF92B375}" type="presOf" srcId="{F89AAF23-FD94-4389-A569-D29C5D28EF8B}" destId="{6FE57534-17D8-40EB-A2A0-1A05E6B6C51F}" srcOrd="0" destOrd="0" presId="urn:microsoft.com/office/officeart/2008/layout/PictureAccentList"/>
    <dgm:cxn modelId="{2BB8ACF8-A6EE-440D-9A60-86E426A0D4EB}" srcId="{936C2D66-A6C6-4024-8FE6-5628E3C5BB0F}" destId="{40090ED5-5915-4486-BF6F-282249CE1F75}" srcOrd="0" destOrd="0" parTransId="{7E4E93EC-3EE1-47E5-B7F3-6A559DC97F1B}" sibTransId="{6BB1AACC-DE53-4BDB-A313-82354097E2C6}"/>
    <dgm:cxn modelId="{B62D2669-F595-466B-8B5E-79EFCCAA743F}" srcId="{936C2D66-A6C6-4024-8FE6-5628E3C5BB0F}" destId="{5B86893C-5464-4437-BEA4-D25B2D7B91DF}" srcOrd="4" destOrd="0" parTransId="{000CFF00-E883-4467-A8E5-6469C56E3DAD}" sibTransId="{8DC9F1D6-A618-4B77-8E51-0E15FC0973BA}"/>
    <dgm:cxn modelId="{8F13AECD-8AD8-44AA-9AC1-D362E86022B4}" srcId="{3E98004D-8870-4E93-B720-F801C04FAB09}" destId="{C092E474-E8B5-414D-88F0-09A932E876C9}" srcOrd="0" destOrd="0" parTransId="{74267118-24B0-4127-B5AB-11A7D403BDF2}" sibTransId="{0EC61FD3-6D98-4677-881A-2C3B19C5B6F3}"/>
    <dgm:cxn modelId="{97BCA177-ABFC-4E33-BC29-73969814C2F6}" type="presOf" srcId="{5B86893C-5464-4437-BEA4-D25B2D7B91DF}" destId="{9CCD1EB8-E8C9-4ECD-B3D1-C66A66F01F10}" srcOrd="0" destOrd="0" presId="urn:microsoft.com/office/officeart/2008/layout/PictureAccentList"/>
    <dgm:cxn modelId="{A0C908BC-15A5-4A7D-91EF-076CAF02EB00}" type="presOf" srcId="{C5631CF0-8C23-40C4-81ED-F27CE62683B1}" destId="{76E1B8F6-AB3D-41FE-863B-B23661E29772}" srcOrd="0" destOrd="0" presId="urn:microsoft.com/office/officeart/2008/layout/PictureAccentList"/>
    <dgm:cxn modelId="{92279901-7AB0-49BD-A29B-91DE93FEBD6D}" srcId="{54468857-F33A-40EA-AE78-EED8AFECD912}" destId="{936C2D66-A6C6-4024-8FE6-5628E3C5BB0F}" srcOrd="1" destOrd="0" parTransId="{2593FD35-4702-4ED7-A46E-ADD4DABF742F}" sibTransId="{4A519E7E-E9FD-4EC5-91C1-D4797F539FDB}"/>
    <dgm:cxn modelId="{2EF965D1-AA18-45C1-9E4E-119DA733225B}" srcId="{3E98004D-8870-4E93-B720-F801C04FAB09}" destId="{685C08B0-B291-4061-81AC-A2469B9963F5}" srcOrd="4" destOrd="0" parTransId="{42329565-698D-48AA-9BF4-AEDAF280E86F}" sibTransId="{B82793F5-D105-4CAA-A985-517DE9490E93}"/>
    <dgm:cxn modelId="{E37D9E9E-5D35-40DE-94A9-0C835559EFCE}" srcId="{936C2D66-A6C6-4024-8FE6-5628E3C5BB0F}" destId="{11A4A64B-8097-45AC-8AD4-82324E1DC262}" srcOrd="5" destOrd="0" parTransId="{F71F6045-9215-43B1-B70D-6F74CC62D06A}" sibTransId="{D6AB3E64-B9EE-4598-8968-BE84D5B70DCA}"/>
    <dgm:cxn modelId="{7D932CFF-BD66-477B-8179-E209C6913313}" type="presOf" srcId="{77A82A14-BFBC-4AB0-8C75-FDE1C3790AF6}" destId="{C69DA4B9-2CD9-4368-A774-DD3526EBE76C}" srcOrd="0" destOrd="0" presId="urn:microsoft.com/office/officeart/2008/layout/PictureAccentList"/>
    <dgm:cxn modelId="{C1E4C6C4-4DA4-49F8-95FB-5640C4D3B800}" srcId="{54468857-F33A-40EA-AE78-EED8AFECD912}" destId="{3E98004D-8870-4E93-B720-F801C04FAB09}" srcOrd="0" destOrd="0" parTransId="{C4D37DEA-1CD1-4994-89CE-C60984F13EE6}" sibTransId="{B8C89C04-D79F-4986-AE0B-925D8F48E6E0}"/>
    <dgm:cxn modelId="{7C6C044D-8405-4E37-9DE6-AD2E57AA1746}" type="presOf" srcId="{9979AD98-CD53-45B8-AAAB-BE24DFFC1969}" destId="{09FBADB5-6438-42D0-939D-6B95622FE491}" srcOrd="0" destOrd="0" presId="urn:microsoft.com/office/officeart/2008/layout/PictureAccentList"/>
    <dgm:cxn modelId="{E7CCAAD7-2C2B-4066-88CD-47223B397329}" type="presParOf" srcId="{7317B576-2FC7-4BD2-9EC8-2F7895C89C55}" destId="{66EC7E17-0B78-4073-B032-F9B40FC108B0}" srcOrd="0" destOrd="0" presId="urn:microsoft.com/office/officeart/2008/layout/PictureAccentList"/>
    <dgm:cxn modelId="{303B4909-B0DC-4C36-8004-EC7BC6CEDEA6}" type="presParOf" srcId="{66EC7E17-0B78-4073-B032-F9B40FC108B0}" destId="{41FF6D29-7B14-4F89-BF29-54FE431F659C}" srcOrd="0" destOrd="0" presId="urn:microsoft.com/office/officeart/2008/layout/PictureAccentList"/>
    <dgm:cxn modelId="{D643141D-1656-4D81-A9DC-A68157380B15}" type="presParOf" srcId="{41FF6D29-7B14-4F89-BF29-54FE431F659C}" destId="{3760BA0F-8E34-4ECE-8233-B81094CEE27D}" srcOrd="0" destOrd="0" presId="urn:microsoft.com/office/officeart/2008/layout/PictureAccentList"/>
    <dgm:cxn modelId="{37299ADC-2F2C-426B-855A-FF73145D8BC1}" type="presParOf" srcId="{66EC7E17-0B78-4073-B032-F9B40FC108B0}" destId="{126801AE-C2A6-4B3A-826F-24651601B917}" srcOrd="1" destOrd="0" presId="urn:microsoft.com/office/officeart/2008/layout/PictureAccentList"/>
    <dgm:cxn modelId="{B1477AF1-315D-4D6C-8062-4915750884E5}" type="presParOf" srcId="{126801AE-C2A6-4B3A-826F-24651601B917}" destId="{69FB3E69-98C5-49FE-98A1-33E0D4F1DFFA}" srcOrd="0" destOrd="0" presId="urn:microsoft.com/office/officeart/2008/layout/PictureAccentList"/>
    <dgm:cxn modelId="{1A834393-9FB0-4E41-B58C-FE96642942E6}" type="presParOf" srcId="{69FB3E69-98C5-49FE-98A1-33E0D4F1DFFA}" destId="{E8BC24B6-C1C7-4E10-A5F0-423B07F22508}" srcOrd="0" destOrd="0" presId="urn:microsoft.com/office/officeart/2008/layout/PictureAccentList"/>
    <dgm:cxn modelId="{5D5B76F1-C31C-4621-8EBF-DBD3D3F16666}" type="presParOf" srcId="{69FB3E69-98C5-49FE-98A1-33E0D4F1DFFA}" destId="{A09D2D5B-7105-4267-960B-068A0FD260CE}" srcOrd="1" destOrd="0" presId="urn:microsoft.com/office/officeart/2008/layout/PictureAccentList"/>
    <dgm:cxn modelId="{E59DE804-0CE5-490F-9D4A-14B488F18CCB}" type="presParOf" srcId="{126801AE-C2A6-4B3A-826F-24651601B917}" destId="{3DD24EAD-DE0C-4D77-A322-3AB4E095AF93}" srcOrd="1" destOrd="0" presId="urn:microsoft.com/office/officeart/2008/layout/PictureAccentList"/>
    <dgm:cxn modelId="{A183EAF1-2394-46C9-BDCC-6D1111CE58B6}" type="presParOf" srcId="{3DD24EAD-DE0C-4D77-A322-3AB4E095AF93}" destId="{91F41613-75F3-4622-AA15-0C7E9F167A35}" srcOrd="0" destOrd="0" presId="urn:microsoft.com/office/officeart/2008/layout/PictureAccentList"/>
    <dgm:cxn modelId="{91B6F40B-82FC-45FF-BE52-0F08B1389250}" type="presParOf" srcId="{3DD24EAD-DE0C-4D77-A322-3AB4E095AF93}" destId="{19618F04-239F-4291-9A20-A5B04A32788F}" srcOrd="1" destOrd="0" presId="urn:microsoft.com/office/officeart/2008/layout/PictureAccentList"/>
    <dgm:cxn modelId="{FBD5E07B-8176-415F-B1D1-28CEDA156159}" type="presParOf" srcId="{126801AE-C2A6-4B3A-826F-24651601B917}" destId="{9557CFAD-DFA6-4F35-8C4A-99164A17F96C}" srcOrd="2" destOrd="0" presId="urn:microsoft.com/office/officeart/2008/layout/PictureAccentList"/>
    <dgm:cxn modelId="{A43463DB-801B-433C-BED6-A2AC88A2E9B9}" type="presParOf" srcId="{9557CFAD-DFA6-4F35-8C4A-99164A17F96C}" destId="{CD9E7EE0-696A-4E3B-9926-13DF6B6692F7}" srcOrd="0" destOrd="0" presId="urn:microsoft.com/office/officeart/2008/layout/PictureAccentList"/>
    <dgm:cxn modelId="{CA0F5EA1-5D55-4912-A0A0-5C32CFCACC08}" type="presParOf" srcId="{9557CFAD-DFA6-4F35-8C4A-99164A17F96C}" destId="{76E1B8F6-AB3D-41FE-863B-B23661E29772}" srcOrd="1" destOrd="0" presId="urn:microsoft.com/office/officeart/2008/layout/PictureAccentList"/>
    <dgm:cxn modelId="{B87FB013-9E41-4DD0-8D0B-7A9CA1042C55}" type="presParOf" srcId="{126801AE-C2A6-4B3A-826F-24651601B917}" destId="{60C5A66C-56E4-4D61-88E6-3DD105F76307}" srcOrd="3" destOrd="0" presId="urn:microsoft.com/office/officeart/2008/layout/PictureAccentList"/>
    <dgm:cxn modelId="{02F2FB0E-7326-43FE-A434-EDBFC53FECE9}" type="presParOf" srcId="{60C5A66C-56E4-4D61-88E6-3DD105F76307}" destId="{F25121B3-6309-4135-BF50-F1ED06E1181E}" srcOrd="0" destOrd="0" presId="urn:microsoft.com/office/officeart/2008/layout/PictureAccentList"/>
    <dgm:cxn modelId="{7F99662C-525F-4C5A-819E-9BD5D0B393EF}" type="presParOf" srcId="{60C5A66C-56E4-4D61-88E6-3DD105F76307}" destId="{EFB9E067-938B-4D54-A5A2-A9999C55820C}" srcOrd="1" destOrd="0" presId="urn:microsoft.com/office/officeart/2008/layout/PictureAccentList"/>
    <dgm:cxn modelId="{AB832C65-21BE-4EC0-930A-6B7356AE1C61}" type="presParOf" srcId="{126801AE-C2A6-4B3A-826F-24651601B917}" destId="{298555CA-6DE2-4BE6-8FBF-70C28B6F72C3}" srcOrd="4" destOrd="0" presId="urn:microsoft.com/office/officeart/2008/layout/PictureAccentList"/>
    <dgm:cxn modelId="{CF0647F3-CCFB-41FA-BAD2-C0B2DD07CCCA}" type="presParOf" srcId="{298555CA-6DE2-4BE6-8FBF-70C28B6F72C3}" destId="{3DCA9D39-5FAA-4300-9D75-1EC77230B2A4}" srcOrd="0" destOrd="0" presId="urn:microsoft.com/office/officeart/2008/layout/PictureAccentList"/>
    <dgm:cxn modelId="{F562321B-0E0F-44F3-BF95-0D84CED5D88C}" type="presParOf" srcId="{298555CA-6DE2-4BE6-8FBF-70C28B6F72C3}" destId="{7E2ACDFE-4AD2-4EFC-A00C-561B0B24F1C7}" srcOrd="1" destOrd="0" presId="urn:microsoft.com/office/officeart/2008/layout/PictureAccentList"/>
    <dgm:cxn modelId="{3A0A0B2B-7538-4DDB-AE48-CF85C9335CF0}" type="presParOf" srcId="{126801AE-C2A6-4B3A-826F-24651601B917}" destId="{BD01B02A-691A-49C8-82EA-E4F4245507F0}" srcOrd="5" destOrd="0" presId="urn:microsoft.com/office/officeart/2008/layout/PictureAccentList"/>
    <dgm:cxn modelId="{A02A4BF4-EC62-469A-AC2E-B0BE92C66EDF}" type="presParOf" srcId="{BD01B02A-691A-49C8-82EA-E4F4245507F0}" destId="{D9DE10F4-7CC6-4DF9-9BDF-56C4670F9DCB}" srcOrd="0" destOrd="0" presId="urn:microsoft.com/office/officeart/2008/layout/PictureAccentList"/>
    <dgm:cxn modelId="{2C1C00DF-59B5-4FB6-87F1-EA12FE18603C}" type="presParOf" srcId="{BD01B02A-691A-49C8-82EA-E4F4245507F0}" destId="{C69DA4B9-2CD9-4368-A774-DD3526EBE76C}" srcOrd="1" destOrd="0" presId="urn:microsoft.com/office/officeart/2008/layout/PictureAccentList"/>
    <dgm:cxn modelId="{5A6D28C3-EF37-453E-B897-B512A72E171F}" type="presParOf" srcId="{7317B576-2FC7-4BD2-9EC8-2F7895C89C55}" destId="{6B057B4B-D7A0-484E-8730-DF6336C985EE}" srcOrd="1" destOrd="0" presId="urn:microsoft.com/office/officeart/2008/layout/PictureAccentList"/>
    <dgm:cxn modelId="{B98F317F-7633-49BB-BD97-C3E45E548B23}" type="presParOf" srcId="{6B057B4B-D7A0-484E-8730-DF6336C985EE}" destId="{3D29E4AD-7CC0-4111-903F-C580CA4E804E}" srcOrd="0" destOrd="0" presId="urn:microsoft.com/office/officeart/2008/layout/PictureAccentList"/>
    <dgm:cxn modelId="{42119AB6-568C-491D-BAAF-AC8E8A68D04B}" type="presParOf" srcId="{3D29E4AD-7CC0-4111-903F-C580CA4E804E}" destId="{5AF1D0CE-EA29-4FC9-B911-20FF16A937DC}" srcOrd="0" destOrd="0" presId="urn:microsoft.com/office/officeart/2008/layout/PictureAccentList"/>
    <dgm:cxn modelId="{6507A03C-40F5-4155-A418-61563C65A334}" type="presParOf" srcId="{6B057B4B-D7A0-484E-8730-DF6336C985EE}" destId="{2483E5C0-4E9B-4BFD-9928-FAE5E75F80D4}" srcOrd="1" destOrd="0" presId="urn:microsoft.com/office/officeart/2008/layout/PictureAccentList"/>
    <dgm:cxn modelId="{FC2B6066-5461-4693-902C-E21D7FF9DFA1}" type="presParOf" srcId="{2483E5C0-4E9B-4BFD-9928-FAE5E75F80D4}" destId="{0BAFFD40-8D28-4809-9A0E-0BBE4D4127C5}" srcOrd="0" destOrd="0" presId="urn:microsoft.com/office/officeart/2008/layout/PictureAccentList"/>
    <dgm:cxn modelId="{23AABCE8-4A22-4FD8-BEAA-2FD7ABB37DCF}" type="presParOf" srcId="{0BAFFD40-8D28-4809-9A0E-0BBE4D4127C5}" destId="{0F4007EC-6CC6-4B88-9761-F4E759456242}" srcOrd="0" destOrd="0" presId="urn:microsoft.com/office/officeart/2008/layout/PictureAccentList"/>
    <dgm:cxn modelId="{2E100C3A-E54E-4F79-8E9B-193716793EC9}" type="presParOf" srcId="{0BAFFD40-8D28-4809-9A0E-0BBE4D4127C5}" destId="{7C2E6902-C39B-4E7A-99FB-6ED04FF5A492}" srcOrd="1" destOrd="0" presId="urn:microsoft.com/office/officeart/2008/layout/PictureAccentList"/>
    <dgm:cxn modelId="{7B841DD6-F133-464B-B5BE-EBF232191573}" type="presParOf" srcId="{2483E5C0-4E9B-4BFD-9928-FAE5E75F80D4}" destId="{21587792-0E4F-4751-80BC-6131A9D02B6A}" srcOrd="1" destOrd="0" presId="urn:microsoft.com/office/officeart/2008/layout/PictureAccentList"/>
    <dgm:cxn modelId="{DDBEFB3F-B9D2-4B12-915E-3B94F2C3279C}" type="presParOf" srcId="{21587792-0E4F-4751-80BC-6131A9D02B6A}" destId="{F0205F60-7710-4C8C-A453-6AC5D1DAE1B5}" srcOrd="0" destOrd="0" presId="urn:microsoft.com/office/officeart/2008/layout/PictureAccentList"/>
    <dgm:cxn modelId="{79B58878-7DAD-45BA-87A5-3AB1AF2DD406}" type="presParOf" srcId="{21587792-0E4F-4751-80BC-6131A9D02B6A}" destId="{6FE57534-17D8-40EB-A2A0-1A05E6B6C51F}" srcOrd="1" destOrd="0" presId="urn:microsoft.com/office/officeart/2008/layout/PictureAccentList"/>
    <dgm:cxn modelId="{1A28A39B-AA7A-43B3-AB9E-B41173D718AE}" type="presParOf" srcId="{2483E5C0-4E9B-4BFD-9928-FAE5E75F80D4}" destId="{3EEBAB92-5A2D-4957-B280-637B2A9DD2F2}" srcOrd="2" destOrd="0" presId="urn:microsoft.com/office/officeart/2008/layout/PictureAccentList"/>
    <dgm:cxn modelId="{7A127CBD-C5EC-409A-A6DC-755777F69011}" type="presParOf" srcId="{3EEBAB92-5A2D-4957-B280-637B2A9DD2F2}" destId="{C7175CF2-8D4B-47FD-8E83-E08F849821AB}" srcOrd="0" destOrd="0" presId="urn:microsoft.com/office/officeart/2008/layout/PictureAccentList"/>
    <dgm:cxn modelId="{E28D036E-213D-43BA-BCFD-249B4CA7CD7F}" type="presParOf" srcId="{3EEBAB92-5A2D-4957-B280-637B2A9DD2F2}" destId="{09FBADB5-6438-42D0-939D-6B95622FE491}" srcOrd="1" destOrd="0" presId="urn:microsoft.com/office/officeart/2008/layout/PictureAccentList"/>
    <dgm:cxn modelId="{FDF5A180-B47D-4BD4-B108-DA305BA1C0EE}" type="presParOf" srcId="{2483E5C0-4E9B-4BFD-9928-FAE5E75F80D4}" destId="{FB33DAE2-D712-4F7B-AAB6-044E168FD553}" srcOrd="3" destOrd="0" presId="urn:microsoft.com/office/officeart/2008/layout/PictureAccentList"/>
    <dgm:cxn modelId="{0B97F794-4142-49B6-8B6C-7676883A3EAA}" type="presParOf" srcId="{FB33DAE2-D712-4F7B-AAB6-044E168FD553}" destId="{30F62DC8-DCFA-45F6-A034-83EF01AFFD62}" srcOrd="0" destOrd="0" presId="urn:microsoft.com/office/officeart/2008/layout/PictureAccentList"/>
    <dgm:cxn modelId="{D4554E19-161E-4440-A112-B6DFDC8087CB}" type="presParOf" srcId="{FB33DAE2-D712-4F7B-AAB6-044E168FD553}" destId="{EB58D6A4-C818-439E-9CC8-1ACA6C800FE5}" srcOrd="1" destOrd="0" presId="urn:microsoft.com/office/officeart/2008/layout/PictureAccentList"/>
    <dgm:cxn modelId="{A7029DF9-349C-4E24-9DC6-6AEAAE43E9CD}" type="presParOf" srcId="{2483E5C0-4E9B-4BFD-9928-FAE5E75F80D4}" destId="{92AC1FCA-67BC-49B8-B635-40E4E54A5CFE}" srcOrd="4" destOrd="0" presId="urn:microsoft.com/office/officeart/2008/layout/PictureAccentList"/>
    <dgm:cxn modelId="{469C6540-190C-4FE6-B841-0133EFEFDA8E}" type="presParOf" srcId="{92AC1FCA-67BC-49B8-B635-40E4E54A5CFE}" destId="{CE414CB7-60E7-4395-9DE3-1A06A5274FDD}" srcOrd="0" destOrd="0" presId="urn:microsoft.com/office/officeart/2008/layout/PictureAccentList"/>
    <dgm:cxn modelId="{DBCE8C60-E9C8-4D8B-9A4B-65436227F04A}" type="presParOf" srcId="{92AC1FCA-67BC-49B8-B635-40E4E54A5CFE}" destId="{9CCD1EB8-E8C9-4ECD-B3D1-C66A66F01F10}" srcOrd="1" destOrd="0" presId="urn:microsoft.com/office/officeart/2008/layout/PictureAccentList"/>
    <dgm:cxn modelId="{702542DE-E144-43A6-A68B-097CFFC198F9}" type="presParOf" srcId="{2483E5C0-4E9B-4BFD-9928-FAE5E75F80D4}" destId="{5CA63C38-091D-4042-9C72-EC6D1EA20AAB}" srcOrd="5" destOrd="0" presId="urn:microsoft.com/office/officeart/2008/layout/PictureAccentList"/>
    <dgm:cxn modelId="{46F78C21-5ACA-437D-BCBF-048A81BC9F12}" type="presParOf" srcId="{5CA63C38-091D-4042-9C72-EC6D1EA20AAB}" destId="{29B5B231-0E4A-491A-AE1B-85DC0682435C}" srcOrd="0" destOrd="0" presId="urn:microsoft.com/office/officeart/2008/layout/PictureAccentList"/>
    <dgm:cxn modelId="{3F979F9D-5621-4857-9D8A-FD9D685E74D1}" type="presParOf" srcId="{5CA63C38-091D-4042-9C72-EC6D1EA20AAB}" destId="{84382533-F180-4CAC-A421-D42AB82728A0}" srcOrd="1" destOrd="0" presId="urn:microsoft.com/office/officeart/2008/layout/PictureAccentList"/>
    <dgm:cxn modelId="{90C70095-9FE0-43A7-9D1C-91E99DC5A16A}" type="presParOf" srcId="{7317B576-2FC7-4BD2-9EC8-2F7895C89C55}" destId="{7A71164A-DFC8-4B3E-9BD2-A37AD48EDD44}" srcOrd="2" destOrd="0" presId="urn:microsoft.com/office/officeart/2008/layout/PictureAccentList"/>
    <dgm:cxn modelId="{E73BAB00-766A-4EAC-902C-11134160DCA7}" type="presParOf" srcId="{7A71164A-DFC8-4B3E-9BD2-A37AD48EDD44}" destId="{4E605991-1F20-4B6C-AAC9-7A4BE55CE7F1}" srcOrd="0" destOrd="0" presId="urn:microsoft.com/office/officeart/2008/layout/PictureAccentList"/>
    <dgm:cxn modelId="{E711AD72-8F11-419D-A6B6-1FC8A5407329}" type="presParOf" srcId="{4E605991-1F20-4B6C-AAC9-7A4BE55CE7F1}" destId="{1A883CC5-9940-4E83-992B-D43F993B97C0}" srcOrd="0" destOrd="0" presId="urn:microsoft.com/office/officeart/2008/layout/PictureAccentList"/>
    <dgm:cxn modelId="{FA1FD25D-F5D1-4D4F-AF44-D63C488413B6}" type="presParOf" srcId="{7A71164A-DFC8-4B3E-9BD2-A37AD48EDD44}" destId="{C37DCBA6-B62A-4D8E-90F2-D6FCE9F367A7}" srcOrd="1" destOrd="0" presId="urn:microsoft.com/office/officeart/2008/layout/PictureAccentList"/>
    <dgm:cxn modelId="{618C2C6A-0FC9-4BEE-9819-EDDB013D21CE}" type="presParOf" srcId="{C37DCBA6-B62A-4D8E-90F2-D6FCE9F367A7}" destId="{B029A84E-C36D-493E-B43F-9A2E216342A6}" srcOrd="0" destOrd="0" presId="urn:microsoft.com/office/officeart/2008/layout/PictureAccentList"/>
    <dgm:cxn modelId="{3D6E500D-FD43-40E5-A4D4-4A12CEF2A80C}" type="presParOf" srcId="{B029A84E-C36D-493E-B43F-9A2E216342A6}" destId="{942905F0-289C-4E6A-8571-BE0919A43A38}" srcOrd="0" destOrd="0" presId="urn:microsoft.com/office/officeart/2008/layout/PictureAccentList"/>
    <dgm:cxn modelId="{81055170-27F5-4347-985B-EC53F2FBAF32}" type="presParOf" srcId="{B029A84E-C36D-493E-B43F-9A2E216342A6}" destId="{98CD4768-1EC8-4087-AC38-F2EC4DAC82D1}" srcOrd="1" destOrd="0" presId="urn:microsoft.com/office/officeart/2008/layout/PictureAccentList"/>
    <dgm:cxn modelId="{F1233A13-7C06-4574-8A11-D0F3EDEA6568}" type="presParOf" srcId="{C37DCBA6-B62A-4D8E-90F2-D6FCE9F367A7}" destId="{896D3E18-3239-467E-8235-093BAB280218}" srcOrd="1" destOrd="0" presId="urn:microsoft.com/office/officeart/2008/layout/PictureAccentList"/>
    <dgm:cxn modelId="{7861E00E-782D-4B1A-9D3B-44F36D1AAAD4}" type="presParOf" srcId="{896D3E18-3239-467E-8235-093BAB280218}" destId="{C5FAE1CC-32EB-46D8-BF8F-1D8FFC7CD3CB}" srcOrd="0" destOrd="0" presId="urn:microsoft.com/office/officeart/2008/layout/PictureAccentList"/>
    <dgm:cxn modelId="{544AA85F-56D9-4956-B280-E66CF2E9D3EF}" type="presParOf" srcId="{896D3E18-3239-467E-8235-093BAB280218}" destId="{300E47C1-893A-4896-815A-3AB722E5571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468857-F33A-40EA-AE78-EED8AFECD91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E98004D-8870-4E93-B720-F801C04FAB09}">
      <dgm:prSet phldrT="[Texto]" custT="1"/>
      <dgm:spPr/>
      <dgm:t>
        <a:bodyPr/>
        <a:lstStyle/>
        <a:p>
          <a:r>
            <a:rPr lang="es-ES" sz="900" b="1" dirty="0" smtClean="0">
              <a:latin typeface="Calibri" pitchFamily="34" charset="0"/>
            </a:rPr>
            <a:t>A) UNIDAD ESPECIALIZADA EN ESTUDIOS LITERARIOS, LINGÜÍSTICOS Y CULTURALES DE LA ILUSTRACIÓN A LA CONTEMPORANEIDAD (UELLCIC): 53 TRAMOS DE INVESTIGACIÓN</a:t>
          </a:r>
          <a:endParaRPr lang="es-ES" sz="900" dirty="0">
            <a:latin typeface="Calibri" pitchFamily="34" charset="0"/>
          </a:endParaRPr>
        </a:p>
      </dgm:t>
    </dgm:pt>
    <dgm:pt modelId="{C4D37DEA-1CD1-4994-89CE-C60984F13EE6}" type="parTrans" cxnId="{C1E4C6C4-4DA4-49F8-95FB-5640C4D3B800}">
      <dgm:prSet/>
      <dgm:spPr/>
      <dgm:t>
        <a:bodyPr/>
        <a:lstStyle/>
        <a:p>
          <a:endParaRPr lang="es-ES"/>
        </a:p>
      </dgm:t>
    </dgm:pt>
    <dgm:pt modelId="{B8C89C04-D79F-4986-AE0B-925D8F48E6E0}" type="sibTrans" cxnId="{C1E4C6C4-4DA4-49F8-95FB-5640C4D3B800}">
      <dgm:prSet/>
      <dgm:spPr/>
      <dgm:t>
        <a:bodyPr/>
        <a:lstStyle/>
        <a:p>
          <a:endParaRPr lang="es-ES"/>
        </a:p>
      </dgm:t>
    </dgm:pt>
    <dgm:pt modelId="{22AFF57A-9698-467E-8F32-E9033F872CBE}">
      <dgm:prSet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HUM536 El problema de la Alteridad en el mundo actual</a:t>
          </a:r>
          <a:endParaRPr lang="es-ES" sz="900" b="0" dirty="0">
            <a:latin typeface="Calibri" pitchFamily="34" charset="0"/>
          </a:endParaRPr>
        </a:p>
      </dgm:t>
    </dgm:pt>
    <dgm:pt modelId="{30442E89-D39E-4C93-AA52-D543029EE93F}" type="parTrans" cxnId="{C6E4B936-2C48-40FA-9E87-90103CE92C37}">
      <dgm:prSet/>
      <dgm:spPr/>
      <dgm:t>
        <a:bodyPr/>
        <a:lstStyle/>
        <a:p>
          <a:endParaRPr lang="es-ES"/>
        </a:p>
      </dgm:t>
    </dgm:pt>
    <dgm:pt modelId="{5113715B-A396-4D40-9AFA-4299FF6D7FDE}" type="sibTrans" cxnId="{C6E4B936-2C48-40FA-9E87-90103CE92C37}">
      <dgm:prSet/>
      <dgm:spPr/>
      <dgm:t>
        <a:bodyPr/>
        <a:lstStyle/>
        <a:p>
          <a:endParaRPr lang="es-ES"/>
        </a:p>
      </dgm:t>
    </dgm:pt>
    <dgm:pt modelId="{122E404A-2EF8-42D2-87FF-CB1D28D2CA9F}">
      <dgm:prSet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HUM571 Lenguaje, computación, conocimiento</a:t>
          </a:r>
          <a:endParaRPr lang="es-ES" sz="900" b="0" dirty="0">
            <a:latin typeface="Calibri" pitchFamily="34" charset="0"/>
          </a:endParaRPr>
        </a:p>
      </dgm:t>
    </dgm:pt>
    <dgm:pt modelId="{53104249-A7B9-4543-B176-8880743FCB98}" type="parTrans" cxnId="{B68BE801-B082-4482-9AAD-7009D148E6AB}">
      <dgm:prSet/>
      <dgm:spPr/>
      <dgm:t>
        <a:bodyPr/>
        <a:lstStyle/>
        <a:p>
          <a:endParaRPr lang="es-ES"/>
        </a:p>
      </dgm:t>
    </dgm:pt>
    <dgm:pt modelId="{6D141821-6A61-483D-B0DB-E2E12CB66319}" type="sibTrans" cxnId="{B68BE801-B082-4482-9AAD-7009D148E6AB}">
      <dgm:prSet/>
      <dgm:spPr/>
      <dgm:t>
        <a:bodyPr/>
        <a:lstStyle/>
        <a:p>
          <a:endParaRPr lang="es-ES"/>
        </a:p>
      </dgm:t>
    </dgm:pt>
    <dgm:pt modelId="{8ED7CEB5-2C3C-40A1-A672-484A5AB09D0B}">
      <dgm:prSet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HUM993 Estudios de gramática de España y América</a:t>
          </a:r>
          <a:endParaRPr lang="es-ES" sz="900" b="0" dirty="0">
            <a:latin typeface="Calibri" pitchFamily="34" charset="0"/>
          </a:endParaRPr>
        </a:p>
      </dgm:t>
    </dgm:pt>
    <dgm:pt modelId="{B3FC00F1-2674-46E6-AEF6-0DC7F5B9542B}" type="parTrans" cxnId="{29985EB8-C5E3-4C1F-BF07-5ECCD7451FA5}">
      <dgm:prSet/>
      <dgm:spPr/>
      <dgm:t>
        <a:bodyPr/>
        <a:lstStyle/>
        <a:p>
          <a:endParaRPr lang="es-ES"/>
        </a:p>
      </dgm:t>
    </dgm:pt>
    <dgm:pt modelId="{B231EE21-F96A-44BA-BB17-5E00430F3FCE}" type="sibTrans" cxnId="{29985EB8-C5E3-4C1F-BF07-5ECCD7451FA5}">
      <dgm:prSet/>
      <dgm:spPr/>
      <dgm:t>
        <a:bodyPr/>
        <a:lstStyle/>
        <a:p>
          <a:endParaRPr lang="es-ES"/>
        </a:p>
      </dgm:t>
    </dgm:pt>
    <dgm:pt modelId="{C5631CF0-8C23-40C4-81ED-F27CE62683B1}">
      <dgm:prSet phldrT="[Texto]"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HUM195 Bernardo de </a:t>
          </a:r>
          <a:r>
            <a:rPr lang="es-ES" sz="900" b="0" dirty="0" err="1" smtClean="0">
              <a:latin typeface="Calibri" pitchFamily="34" charset="0"/>
            </a:rPr>
            <a:t>Aldrete</a:t>
          </a:r>
          <a:endParaRPr lang="es-ES" sz="900" b="0" dirty="0">
            <a:latin typeface="Calibri" pitchFamily="34" charset="0"/>
          </a:endParaRPr>
        </a:p>
      </dgm:t>
    </dgm:pt>
    <dgm:pt modelId="{CEB484CC-FAD8-42C5-800F-4C54A9689CAB}" type="parTrans" cxnId="{E4F3BE39-50AC-460F-85AE-2EA40C48F02F}">
      <dgm:prSet/>
      <dgm:spPr/>
      <dgm:t>
        <a:bodyPr/>
        <a:lstStyle/>
        <a:p>
          <a:endParaRPr lang="es-ES"/>
        </a:p>
      </dgm:t>
    </dgm:pt>
    <dgm:pt modelId="{206CDDA5-21AE-464E-B737-BA8FBD0A3A12}" type="sibTrans" cxnId="{E4F3BE39-50AC-460F-85AE-2EA40C48F02F}">
      <dgm:prSet/>
      <dgm:spPr/>
      <dgm:t>
        <a:bodyPr/>
        <a:lstStyle/>
        <a:p>
          <a:endParaRPr lang="es-ES"/>
        </a:p>
      </dgm:t>
    </dgm:pt>
    <dgm:pt modelId="{51BA997D-5B0F-47A0-B39F-E9FDF69236CF}">
      <dgm:prSet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HUM530 Aspectos de Teoría Literaria. Lecturas y Escrituras en Red</a:t>
          </a:r>
          <a:endParaRPr lang="es-ES" sz="900" b="0" dirty="0">
            <a:latin typeface="Calibri" pitchFamily="34" charset="0"/>
          </a:endParaRPr>
        </a:p>
      </dgm:t>
    </dgm:pt>
    <dgm:pt modelId="{02A005A5-4DCB-4C0C-A309-D84F4D304A01}" type="parTrans" cxnId="{FBEFB2AB-8FDF-46A4-9F79-B62A6F2E7182}">
      <dgm:prSet/>
      <dgm:spPr/>
      <dgm:t>
        <a:bodyPr/>
        <a:lstStyle/>
        <a:p>
          <a:endParaRPr lang="es-ES"/>
        </a:p>
      </dgm:t>
    </dgm:pt>
    <dgm:pt modelId="{2FB8F8FA-DF4A-4687-9146-9A5522FFB37D}" type="sibTrans" cxnId="{FBEFB2AB-8FDF-46A4-9F79-B62A6F2E7182}">
      <dgm:prSet/>
      <dgm:spPr/>
      <dgm:t>
        <a:bodyPr/>
        <a:lstStyle/>
        <a:p>
          <a:endParaRPr lang="es-ES"/>
        </a:p>
      </dgm:t>
    </dgm:pt>
    <dgm:pt modelId="{FD59E914-9829-4419-A4E4-0C87DC9183B7}">
      <dgm:prSet phldrT="[Texto]"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HUM139 Grupo de Estudios del Siglo XVIII</a:t>
          </a:r>
          <a:endParaRPr lang="es-ES" sz="900" b="0" dirty="0">
            <a:latin typeface="Calibri" pitchFamily="34" charset="0"/>
          </a:endParaRPr>
        </a:p>
      </dgm:t>
    </dgm:pt>
    <dgm:pt modelId="{5986D0DF-0EFD-44E5-8173-C277A1B2799D}" type="parTrans" cxnId="{9C318860-83C1-4FC0-9948-491F4AF4448A}">
      <dgm:prSet/>
      <dgm:spPr/>
      <dgm:t>
        <a:bodyPr/>
        <a:lstStyle/>
        <a:p>
          <a:endParaRPr lang="es-ES"/>
        </a:p>
      </dgm:t>
    </dgm:pt>
    <dgm:pt modelId="{29803274-002D-4CCC-A4ED-146324254C78}" type="sibTrans" cxnId="{9C318860-83C1-4FC0-9948-491F4AF4448A}">
      <dgm:prSet/>
      <dgm:spPr/>
      <dgm:t>
        <a:bodyPr/>
        <a:lstStyle/>
        <a:p>
          <a:endParaRPr lang="es-ES"/>
        </a:p>
      </dgm:t>
    </dgm:pt>
    <dgm:pt modelId="{936C2D66-A6C6-4024-8FE6-5628E3C5BB0F}">
      <dgm:prSet phldrT="[Texto]" custT="1"/>
      <dgm:spPr/>
      <dgm:t>
        <a:bodyPr/>
        <a:lstStyle/>
        <a:p>
          <a:r>
            <a:rPr lang="es-ES" sz="900" b="1" dirty="0" smtClean="0">
              <a:latin typeface="Calibri" pitchFamily="34" charset="0"/>
            </a:rPr>
            <a:t>B) UNIDAD ESPECIALIZADA EN LIBERALISMO Y DEMOCRACIA (UELDE): 37 TRAMOS DE INVESTIGACIÓN</a:t>
          </a:r>
          <a:endParaRPr lang="es-ES" sz="900" dirty="0">
            <a:latin typeface="Calibri" pitchFamily="34" charset="0"/>
          </a:endParaRPr>
        </a:p>
      </dgm:t>
    </dgm:pt>
    <dgm:pt modelId="{2593FD35-4702-4ED7-A46E-ADD4DABF742F}" type="parTrans" cxnId="{92279901-7AB0-49BD-A29B-91DE93FEBD6D}">
      <dgm:prSet/>
      <dgm:spPr/>
      <dgm:t>
        <a:bodyPr/>
        <a:lstStyle/>
        <a:p>
          <a:endParaRPr lang="es-ES"/>
        </a:p>
      </dgm:t>
    </dgm:pt>
    <dgm:pt modelId="{4A519E7E-E9FD-4EC5-91C1-D4797F539FDB}" type="sibTrans" cxnId="{92279901-7AB0-49BD-A29B-91DE93FEBD6D}">
      <dgm:prSet/>
      <dgm:spPr/>
      <dgm:t>
        <a:bodyPr/>
        <a:lstStyle/>
        <a:p>
          <a:endParaRPr lang="es-ES"/>
        </a:p>
      </dgm:t>
    </dgm:pt>
    <dgm:pt modelId="{75F50801-D943-4B36-80A9-9BBF4CA9BD28}">
      <dgm:prSet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HUM306 Género e Historia</a:t>
          </a:r>
          <a:endParaRPr lang="es-ES" sz="900" b="0" dirty="0">
            <a:latin typeface="Calibri" pitchFamily="34" charset="0"/>
          </a:endParaRPr>
        </a:p>
      </dgm:t>
    </dgm:pt>
    <dgm:pt modelId="{94E75CCE-4D5A-4A6B-9930-E10033D8D11A}" type="parTrans" cxnId="{E834F9D3-3F12-43F9-BA18-6D3699C2096A}">
      <dgm:prSet/>
      <dgm:spPr/>
      <dgm:t>
        <a:bodyPr/>
        <a:lstStyle/>
        <a:p>
          <a:endParaRPr lang="es-ES"/>
        </a:p>
      </dgm:t>
    </dgm:pt>
    <dgm:pt modelId="{C8F7AF9C-223B-4B43-9A78-78BF6FD6CED5}" type="sibTrans" cxnId="{E834F9D3-3F12-43F9-BA18-6D3699C2096A}">
      <dgm:prSet/>
      <dgm:spPr/>
      <dgm:t>
        <a:bodyPr/>
        <a:lstStyle/>
        <a:p>
          <a:endParaRPr lang="es-ES"/>
        </a:p>
      </dgm:t>
    </dgm:pt>
    <dgm:pt modelId="{6B2C8D28-993F-4528-8220-53345E1A508B}">
      <dgm:prSet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HUM332 Estudios Históricos «Esteban </a:t>
          </a:r>
          <a:r>
            <a:rPr lang="es-ES" sz="900" b="0" dirty="0" err="1" smtClean="0">
              <a:latin typeface="Calibri" pitchFamily="34" charset="0"/>
            </a:rPr>
            <a:t>Boutelou</a:t>
          </a:r>
          <a:r>
            <a:rPr lang="es-ES" sz="900" b="0" dirty="0" smtClean="0">
              <a:latin typeface="Calibri" pitchFamily="34" charset="0"/>
            </a:rPr>
            <a:t>»</a:t>
          </a:r>
          <a:endParaRPr lang="es-ES" sz="900" b="0" dirty="0">
            <a:latin typeface="Calibri" pitchFamily="34" charset="0"/>
          </a:endParaRPr>
        </a:p>
      </dgm:t>
    </dgm:pt>
    <dgm:pt modelId="{BA2F87EC-1EEF-47AD-ADAA-3C11AD498973}" type="parTrans" cxnId="{8E6E2BD1-0EED-456D-B153-10A312E71CDE}">
      <dgm:prSet/>
      <dgm:spPr/>
      <dgm:t>
        <a:bodyPr/>
        <a:lstStyle/>
        <a:p>
          <a:endParaRPr lang="es-ES"/>
        </a:p>
      </dgm:t>
    </dgm:pt>
    <dgm:pt modelId="{C158F269-0285-4A4D-8636-6768C6571819}" type="sibTrans" cxnId="{8E6E2BD1-0EED-456D-B153-10A312E71CDE}">
      <dgm:prSet/>
      <dgm:spPr/>
      <dgm:t>
        <a:bodyPr/>
        <a:lstStyle/>
        <a:p>
          <a:endParaRPr lang="es-ES"/>
        </a:p>
      </dgm:t>
    </dgm:pt>
    <dgm:pt modelId="{395A4D42-87F7-49F6-A1F7-231FA047D125}">
      <dgm:prSet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HUM557 Elites, Notables y Pueblo</a:t>
          </a:r>
          <a:endParaRPr lang="es-ES" sz="900" b="0" dirty="0">
            <a:latin typeface="Calibri" pitchFamily="34" charset="0"/>
          </a:endParaRPr>
        </a:p>
      </dgm:t>
    </dgm:pt>
    <dgm:pt modelId="{FD257E68-ABC0-4734-A74A-4C297353EF6C}" type="parTrans" cxnId="{5B1C3885-4628-4FB3-8764-CF129B9160FE}">
      <dgm:prSet/>
      <dgm:spPr/>
      <dgm:t>
        <a:bodyPr/>
        <a:lstStyle/>
        <a:p>
          <a:endParaRPr lang="es-ES"/>
        </a:p>
      </dgm:t>
    </dgm:pt>
    <dgm:pt modelId="{854BF421-3239-442D-9678-1C5BB0A0D172}" type="sibTrans" cxnId="{5B1C3885-4628-4FB3-8764-CF129B9160FE}">
      <dgm:prSet/>
      <dgm:spPr/>
      <dgm:t>
        <a:bodyPr/>
        <a:lstStyle/>
        <a:p>
          <a:endParaRPr lang="es-ES"/>
        </a:p>
      </dgm:t>
    </dgm:pt>
    <dgm:pt modelId="{5688E49A-11CE-4F32-B7EF-E926D51D5ADA}">
      <dgm:prSet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HUM726 Ciudad, Imagen y Patrimonio</a:t>
          </a:r>
          <a:endParaRPr lang="es-ES" sz="900" b="0" dirty="0">
            <a:latin typeface="Calibri" pitchFamily="34" charset="0"/>
          </a:endParaRPr>
        </a:p>
      </dgm:t>
    </dgm:pt>
    <dgm:pt modelId="{ADF86C6B-1F26-4F5E-A957-50B347B8C444}" type="parTrans" cxnId="{5F3AC2EF-9FFC-4B30-8814-25D4FAC6EB53}">
      <dgm:prSet/>
      <dgm:spPr/>
      <dgm:t>
        <a:bodyPr/>
        <a:lstStyle/>
        <a:p>
          <a:endParaRPr lang="es-ES"/>
        </a:p>
      </dgm:t>
    </dgm:pt>
    <dgm:pt modelId="{53E267D8-070C-492B-A98D-41E207FA06FA}" type="sibTrans" cxnId="{5F3AC2EF-9FFC-4B30-8814-25D4FAC6EB53}">
      <dgm:prSet/>
      <dgm:spPr/>
      <dgm:t>
        <a:bodyPr/>
        <a:lstStyle/>
        <a:p>
          <a:endParaRPr lang="es-ES"/>
        </a:p>
      </dgm:t>
    </dgm:pt>
    <dgm:pt modelId="{6FB229DD-0169-47B5-9FFB-ED47C9FBC018}">
      <dgm:prSet custT="1"/>
      <dgm:spPr/>
      <dgm:t>
        <a:bodyPr/>
        <a:lstStyle/>
        <a:p>
          <a:r>
            <a:rPr lang="es-ES" sz="900" b="1" dirty="0" smtClean="0">
              <a:latin typeface="Calibri" pitchFamily="34" charset="0"/>
            </a:rPr>
            <a:t>C) UNIDAD ESPECIALIZADA EN GLOBALIZACIÓN, MODERNIZACIÓN Y PATRIMONIO (UEGMP): 29 TRAMOS DE INVESTIGACIÓN</a:t>
          </a:r>
          <a:endParaRPr lang="es-ES" sz="900" dirty="0">
            <a:latin typeface="Calibri" pitchFamily="34" charset="0"/>
          </a:endParaRPr>
        </a:p>
      </dgm:t>
    </dgm:pt>
    <dgm:pt modelId="{1369D9B2-575B-4E58-ACCB-57933AAD34EB}" type="parTrans" cxnId="{E2B9B144-E4C5-4C75-9BBC-924904662F34}">
      <dgm:prSet/>
      <dgm:spPr/>
      <dgm:t>
        <a:bodyPr/>
        <a:lstStyle/>
        <a:p>
          <a:endParaRPr lang="es-ES"/>
        </a:p>
      </dgm:t>
    </dgm:pt>
    <dgm:pt modelId="{B721B2C7-C019-45FC-98E8-C299D7BC11BE}" type="sibTrans" cxnId="{E2B9B144-E4C5-4C75-9BBC-924904662F34}">
      <dgm:prSet/>
      <dgm:spPr/>
      <dgm:t>
        <a:bodyPr/>
        <a:lstStyle/>
        <a:p>
          <a:endParaRPr lang="es-ES"/>
        </a:p>
      </dgm:t>
    </dgm:pt>
    <dgm:pt modelId="{78784A68-BA90-4BE7-BEA2-18FF96A2AA6E}">
      <dgm:prSet phldrT="[Texto]" custT="1"/>
      <dgm:spPr/>
      <dgm:t>
        <a:bodyPr/>
        <a:lstStyle/>
        <a:p>
          <a:r>
            <a:rPr lang="es-ES" sz="900" b="0" dirty="0" smtClean="0">
              <a:latin typeface="Calibri" pitchFamily="34" charset="0"/>
            </a:rPr>
            <a:t>HUM330 Estudios de Literatura Española Contemporánea</a:t>
          </a:r>
          <a:endParaRPr lang="es-ES" sz="900" b="0" dirty="0">
            <a:latin typeface="Calibri" pitchFamily="34" charset="0"/>
          </a:endParaRPr>
        </a:p>
      </dgm:t>
    </dgm:pt>
    <dgm:pt modelId="{F211BD37-1F63-4295-BE8E-0C9ABF68C3EB}" type="parTrans" cxnId="{3F8A2CA3-E4B9-4AD9-A4A3-999E2F800E4D}">
      <dgm:prSet/>
      <dgm:spPr/>
      <dgm:t>
        <a:bodyPr/>
        <a:lstStyle/>
        <a:p>
          <a:endParaRPr lang="es-ES"/>
        </a:p>
      </dgm:t>
    </dgm:pt>
    <dgm:pt modelId="{FFB2B977-15FE-4FEA-A55D-77F3A8EA6708}" type="sibTrans" cxnId="{3F8A2CA3-E4B9-4AD9-A4A3-999E2F800E4D}">
      <dgm:prSet/>
      <dgm:spPr/>
      <dgm:t>
        <a:bodyPr/>
        <a:lstStyle/>
        <a:p>
          <a:endParaRPr lang="es-ES"/>
        </a:p>
      </dgm:t>
    </dgm:pt>
    <dgm:pt modelId="{A300EA49-F419-4164-A16B-8060A7D127E7}">
      <dgm:prSet custT="1"/>
      <dgm:spPr/>
      <dgm:t>
        <a:bodyPr/>
        <a:lstStyle/>
        <a:p>
          <a:r>
            <a:rPr lang="es-ES" sz="900" dirty="0" smtClean="0">
              <a:latin typeface="Calibri" pitchFamily="34" charset="0"/>
            </a:rPr>
            <a:t>HUM315 Grupo de Estudios de Historia Actual</a:t>
          </a:r>
          <a:endParaRPr lang="es-ES" sz="900" dirty="0">
            <a:latin typeface="Calibri" pitchFamily="34" charset="0"/>
          </a:endParaRPr>
        </a:p>
      </dgm:t>
    </dgm:pt>
    <dgm:pt modelId="{3C6BF9E2-A8B4-49D5-A9EA-C7539569B785}" type="parTrans" cxnId="{85CBEE3A-95BE-4D88-8781-9A179C4B52F2}">
      <dgm:prSet/>
      <dgm:spPr/>
      <dgm:t>
        <a:bodyPr/>
        <a:lstStyle/>
        <a:p>
          <a:endParaRPr lang="es-ES"/>
        </a:p>
      </dgm:t>
    </dgm:pt>
    <dgm:pt modelId="{C4603144-C831-4EED-87FE-20E210C34E2D}" type="sibTrans" cxnId="{85CBEE3A-95BE-4D88-8781-9A179C4B52F2}">
      <dgm:prSet/>
      <dgm:spPr/>
      <dgm:t>
        <a:bodyPr/>
        <a:lstStyle/>
        <a:p>
          <a:endParaRPr lang="es-ES"/>
        </a:p>
      </dgm:t>
    </dgm:pt>
    <dgm:pt modelId="{AE97DC73-2DD3-4E28-8B67-5B4C736D04C9}">
      <dgm:prSet custT="1"/>
      <dgm:spPr/>
      <dgm:t>
        <a:bodyPr/>
        <a:lstStyle/>
        <a:p>
          <a:r>
            <a:rPr lang="es-ES" sz="900" dirty="0" smtClean="0">
              <a:latin typeface="Calibri" pitchFamily="34" charset="0"/>
            </a:rPr>
            <a:t>HUM334 Lazos culturales entre Europa e Iberoamérica: Literatura hispanoamericana</a:t>
          </a:r>
          <a:endParaRPr lang="es-ES" sz="900" dirty="0">
            <a:latin typeface="Calibri" pitchFamily="34" charset="0"/>
          </a:endParaRPr>
        </a:p>
      </dgm:t>
    </dgm:pt>
    <dgm:pt modelId="{90EBF14E-C7B3-49ED-BB31-33DD9391ED22}" type="parTrans" cxnId="{10C728A8-5BFC-4C9E-A8F6-D9A62F980A3F}">
      <dgm:prSet/>
      <dgm:spPr/>
      <dgm:t>
        <a:bodyPr/>
        <a:lstStyle/>
        <a:p>
          <a:endParaRPr lang="es-ES"/>
        </a:p>
      </dgm:t>
    </dgm:pt>
    <dgm:pt modelId="{AD35EB28-1E8B-47A5-A916-5B6F60A881E2}" type="sibTrans" cxnId="{10C728A8-5BFC-4C9E-A8F6-D9A62F980A3F}">
      <dgm:prSet/>
      <dgm:spPr/>
      <dgm:t>
        <a:bodyPr/>
        <a:lstStyle/>
        <a:p>
          <a:endParaRPr lang="es-ES"/>
        </a:p>
      </dgm:t>
    </dgm:pt>
    <dgm:pt modelId="{904C41CC-37EB-4611-A5AB-A89D25E739EF}">
      <dgm:prSet custT="1"/>
      <dgm:spPr/>
      <dgm:t>
        <a:bodyPr/>
        <a:lstStyle/>
        <a:p>
          <a:r>
            <a:rPr lang="es-ES" sz="900" dirty="0" smtClean="0">
              <a:latin typeface="Calibri" pitchFamily="34" charset="0"/>
            </a:rPr>
            <a:t>HUM375 Estudios de </a:t>
          </a:r>
          <a:r>
            <a:rPr lang="es-ES" sz="900" dirty="0" err="1" smtClean="0">
              <a:latin typeface="Calibri" pitchFamily="34" charset="0"/>
            </a:rPr>
            <a:t>Francofonía</a:t>
          </a:r>
          <a:r>
            <a:rPr lang="es-ES" sz="900" dirty="0" smtClean="0">
              <a:latin typeface="Calibri" pitchFamily="34" charset="0"/>
            </a:rPr>
            <a:t> </a:t>
          </a:r>
          <a:endParaRPr lang="es-ES" sz="900" dirty="0">
            <a:latin typeface="Calibri" pitchFamily="34" charset="0"/>
          </a:endParaRPr>
        </a:p>
      </dgm:t>
    </dgm:pt>
    <dgm:pt modelId="{E70E6B19-C996-4610-A435-CB93A727D764}" type="parTrans" cxnId="{A1AD0353-1FB5-4527-8A4A-CFA6A01E4EF7}">
      <dgm:prSet/>
      <dgm:spPr/>
      <dgm:t>
        <a:bodyPr/>
        <a:lstStyle/>
        <a:p>
          <a:endParaRPr lang="es-ES"/>
        </a:p>
      </dgm:t>
    </dgm:pt>
    <dgm:pt modelId="{DC434467-87AE-4112-8C31-3B58A009D5D7}" type="sibTrans" cxnId="{A1AD0353-1FB5-4527-8A4A-CFA6A01E4EF7}">
      <dgm:prSet/>
      <dgm:spPr/>
      <dgm:t>
        <a:bodyPr/>
        <a:lstStyle/>
        <a:p>
          <a:endParaRPr lang="es-ES"/>
        </a:p>
      </dgm:t>
    </dgm:pt>
    <dgm:pt modelId="{76FFEE75-D894-4968-B92C-702D574E0AA8}">
      <dgm:prSet custT="1"/>
      <dgm:spPr/>
      <dgm:t>
        <a:bodyPr/>
        <a:lstStyle/>
        <a:p>
          <a:r>
            <a:rPr lang="es-ES" sz="900" dirty="0" smtClean="0">
              <a:latin typeface="Calibri" pitchFamily="34" charset="0"/>
            </a:rPr>
            <a:t>HUM385 Al-</a:t>
          </a:r>
          <a:r>
            <a:rPr lang="es-ES" sz="900" dirty="0" err="1" smtClean="0">
              <a:latin typeface="Calibri" pitchFamily="34" charset="0"/>
            </a:rPr>
            <a:t>Andalus</a:t>
          </a:r>
          <a:r>
            <a:rPr lang="es-ES" sz="900" dirty="0" smtClean="0">
              <a:latin typeface="Calibri" pitchFamily="34" charset="0"/>
            </a:rPr>
            <a:t> Magreb</a:t>
          </a:r>
          <a:endParaRPr lang="es-ES" sz="900" dirty="0">
            <a:latin typeface="Calibri" pitchFamily="34" charset="0"/>
          </a:endParaRPr>
        </a:p>
      </dgm:t>
    </dgm:pt>
    <dgm:pt modelId="{B7C2E790-7837-40CA-9D0F-93628EF7FECF}" type="parTrans" cxnId="{40ABFF57-41F6-4113-994C-26F30495D5E7}">
      <dgm:prSet/>
      <dgm:spPr/>
      <dgm:t>
        <a:bodyPr/>
        <a:lstStyle/>
        <a:p>
          <a:endParaRPr lang="es-ES"/>
        </a:p>
      </dgm:t>
    </dgm:pt>
    <dgm:pt modelId="{1F32FBD7-3299-4F47-A9A2-8B348A1FB58C}" type="sibTrans" cxnId="{40ABFF57-41F6-4113-994C-26F30495D5E7}">
      <dgm:prSet/>
      <dgm:spPr/>
      <dgm:t>
        <a:bodyPr/>
        <a:lstStyle/>
        <a:p>
          <a:endParaRPr lang="es-ES"/>
        </a:p>
      </dgm:t>
    </dgm:pt>
    <dgm:pt modelId="{36271D90-58B4-48A4-9726-610CB028F742}">
      <dgm:prSet custT="1"/>
      <dgm:spPr/>
      <dgm:t>
        <a:bodyPr/>
        <a:lstStyle/>
        <a:p>
          <a:r>
            <a:rPr lang="es-ES" sz="900" dirty="0" smtClean="0">
              <a:latin typeface="Calibri" pitchFamily="34" charset="0"/>
            </a:rPr>
            <a:t>HUM812 Estudio de las formaciones sociales de la prehistoria reciente</a:t>
          </a:r>
          <a:endParaRPr lang="es-ES" sz="900" dirty="0">
            <a:latin typeface="Calibri" pitchFamily="34" charset="0"/>
          </a:endParaRPr>
        </a:p>
      </dgm:t>
    </dgm:pt>
    <dgm:pt modelId="{7DB04628-1A97-437F-A3E7-E7852F2D5F84}" type="parTrans" cxnId="{07561296-A82F-4268-82EC-2763EEDD2FF6}">
      <dgm:prSet/>
      <dgm:spPr/>
      <dgm:t>
        <a:bodyPr/>
        <a:lstStyle/>
        <a:p>
          <a:endParaRPr lang="es-ES"/>
        </a:p>
      </dgm:t>
    </dgm:pt>
    <dgm:pt modelId="{FB7F145D-D248-48CF-9578-6A0A2559D786}" type="sibTrans" cxnId="{07561296-A82F-4268-82EC-2763EEDD2FF6}">
      <dgm:prSet/>
      <dgm:spPr/>
      <dgm:t>
        <a:bodyPr/>
        <a:lstStyle/>
        <a:p>
          <a:endParaRPr lang="es-ES"/>
        </a:p>
      </dgm:t>
    </dgm:pt>
    <dgm:pt modelId="{0209BD4E-017E-4154-AD55-A3A02CC9B6EA}">
      <dgm:prSet custT="1"/>
      <dgm:spPr/>
      <dgm:t>
        <a:bodyPr/>
        <a:lstStyle/>
        <a:p>
          <a:r>
            <a:rPr lang="es-ES" sz="900" dirty="0" smtClean="0">
              <a:latin typeface="Calibri" pitchFamily="34" charset="0"/>
            </a:rPr>
            <a:t>HUM818 Grupo de investigación para Medios de Comunicación y Educación (</a:t>
          </a:r>
          <a:r>
            <a:rPr lang="es-ES" sz="900" dirty="0" err="1" smtClean="0">
              <a:latin typeface="Calibri" pitchFamily="34" charset="0"/>
            </a:rPr>
            <a:t>Educomunicación</a:t>
          </a:r>
          <a:r>
            <a:rPr lang="es-ES" sz="900" dirty="0" smtClean="0">
              <a:latin typeface="Calibri" pitchFamily="34" charset="0"/>
            </a:rPr>
            <a:t>)</a:t>
          </a:r>
          <a:endParaRPr lang="es-ES" sz="900" dirty="0">
            <a:latin typeface="Calibri" pitchFamily="34" charset="0"/>
          </a:endParaRPr>
        </a:p>
      </dgm:t>
    </dgm:pt>
    <dgm:pt modelId="{45D156A1-BF9D-42A1-B065-9F67F545E0B8}" type="parTrans" cxnId="{F7A71166-2724-49A9-BE45-FF8B851E9E71}">
      <dgm:prSet/>
      <dgm:spPr/>
      <dgm:t>
        <a:bodyPr/>
        <a:lstStyle/>
        <a:p>
          <a:endParaRPr lang="es-ES"/>
        </a:p>
      </dgm:t>
    </dgm:pt>
    <dgm:pt modelId="{1B280B4A-28C4-412F-84F0-6C872FCEB3B1}" type="sibTrans" cxnId="{F7A71166-2724-49A9-BE45-FF8B851E9E71}">
      <dgm:prSet/>
      <dgm:spPr/>
      <dgm:t>
        <a:bodyPr/>
        <a:lstStyle/>
        <a:p>
          <a:endParaRPr lang="es-ES"/>
        </a:p>
      </dgm:t>
    </dgm:pt>
    <dgm:pt modelId="{A8B46497-431F-43E4-B49E-DBDBEFAAA2AC}">
      <dgm:prSet custT="1"/>
      <dgm:spPr/>
      <dgm:t>
        <a:bodyPr/>
        <a:lstStyle/>
        <a:p>
          <a:r>
            <a:rPr lang="es-ES" sz="900" dirty="0" smtClean="0">
              <a:latin typeface="Calibri" pitchFamily="34" charset="0"/>
            </a:rPr>
            <a:t>HUM831 Patrimonio Histórico Arqueológico en el ámbito del Estrecho de Gibraltar. De la Prehistoria a la Antigüedad Tardía</a:t>
          </a:r>
          <a:endParaRPr lang="es-ES" sz="900" dirty="0">
            <a:latin typeface="Calibri" pitchFamily="34" charset="0"/>
          </a:endParaRPr>
        </a:p>
      </dgm:t>
    </dgm:pt>
    <dgm:pt modelId="{010517E7-91FC-47D1-B746-1EBA9358C048}" type="parTrans" cxnId="{7B68314B-83D0-4086-81F6-BCA2EFBCF3F3}">
      <dgm:prSet/>
      <dgm:spPr/>
      <dgm:t>
        <a:bodyPr/>
        <a:lstStyle/>
        <a:p>
          <a:endParaRPr lang="es-ES"/>
        </a:p>
      </dgm:t>
    </dgm:pt>
    <dgm:pt modelId="{54C95F43-27E8-4D53-A1AA-1E2D747BB032}" type="sibTrans" cxnId="{7B68314B-83D0-4086-81F6-BCA2EFBCF3F3}">
      <dgm:prSet/>
      <dgm:spPr/>
      <dgm:t>
        <a:bodyPr/>
        <a:lstStyle/>
        <a:p>
          <a:endParaRPr lang="es-ES"/>
        </a:p>
      </dgm:t>
    </dgm:pt>
    <dgm:pt modelId="{76E3A063-9413-4274-A253-865D31181FEC}">
      <dgm:prSet custT="1"/>
      <dgm:spPr/>
      <dgm:t>
        <a:bodyPr/>
        <a:lstStyle/>
        <a:p>
          <a:r>
            <a:rPr lang="es-ES" sz="900" dirty="0" smtClean="0">
              <a:latin typeface="Calibri" pitchFamily="34" charset="0"/>
            </a:rPr>
            <a:t>SEJ058 Centro de Investigaciones Sociales y Migratorias del Estrecho de Gibraltar</a:t>
          </a:r>
          <a:endParaRPr lang="es-ES" sz="900" dirty="0">
            <a:latin typeface="Calibri" pitchFamily="34" charset="0"/>
          </a:endParaRPr>
        </a:p>
      </dgm:t>
    </dgm:pt>
    <dgm:pt modelId="{30983283-56AA-4CB4-A1CD-10BD6773DF46}" type="parTrans" cxnId="{B5C47070-7F47-42AC-AC7D-E8987A50D7D7}">
      <dgm:prSet/>
      <dgm:spPr/>
      <dgm:t>
        <a:bodyPr/>
        <a:lstStyle/>
        <a:p>
          <a:endParaRPr lang="es-ES"/>
        </a:p>
      </dgm:t>
    </dgm:pt>
    <dgm:pt modelId="{21FA5869-6039-4E91-BB61-273CD965B699}" type="sibTrans" cxnId="{B5C47070-7F47-42AC-AC7D-E8987A50D7D7}">
      <dgm:prSet/>
      <dgm:spPr/>
      <dgm:t>
        <a:bodyPr/>
        <a:lstStyle/>
        <a:p>
          <a:endParaRPr lang="es-ES"/>
        </a:p>
      </dgm:t>
    </dgm:pt>
    <dgm:pt modelId="{38B7599F-62C8-4DEA-9ECE-2424773E6B15}">
      <dgm:prSet custT="1"/>
      <dgm:spPr/>
      <dgm:t>
        <a:bodyPr/>
        <a:lstStyle/>
        <a:p>
          <a:r>
            <a:rPr lang="es-ES" sz="900" dirty="0" smtClean="0">
              <a:latin typeface="Calibri" pitchFamily="34" charset="0"/>
            </a:rPr>
            <a:t>SEJ387 Sociología en Cádiz</a:t>
          </a:r>
          <a:endParaRPr lang="es-ES" sz="900" dirty="0">
            <a:latin typeface="Calibri" pitchFamily="34" charset="0"/>
          </a:endParaRPr>
        </a:p>
      </dgm:t>
    </dgm:pt>
    <dgm:pt modelId="{5DE35AD8-3711-4DFE-AFEE-F22731486FB6}" type="parTrans" cxnId="{91C99EA9-1855-4EEF-8CAA-9D8605BD8FCE}">
      <dgm:prSet/>
      <dgm:spPr/>
      <dgm:t>
        <a:bodyPr/>
        <a:lstStyle/>
        <a:p>
          <a:endParaRPr lang="es-ES"/>
        </a:p>
      </dgm:t>
    </dgm:pt>
    <dgm:pt modelId="{4127B1E1-B965-43FA-83A8-2DF96BFD494F}" type="sibTrans" cxnId="{91C99EA9-1855-4EEF-8CAA-9D8605BD8FCE}">
      <dgm:prSet/>
      <dgm:spPr/>
      <dgm:t>
        <a:bodyPr/>
        <a:lstStyle/>
        <a:p>
          <a:endParaRPr lang="es-ES"/>
        </a:p>
      </dgm:t>
    </dgm:pt>
    <dgm:pt modelId="{24302DE7-87BE-4C6A-A794-CE9648A174B1}" type="pres">
      <dgm:prSet presAssocID="{54468857-F33A-40EA-AE78-EED8AFECD9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3A4A54-FA18-4BC0-9E61-5FCC2D6DA455}" type="pres">
      <dgm:prSet presAssocID="{3E98004D-8870-4E93-B720-F801C04FAB09}" presName="parentLin" presStyleCnt="0"/>
      <dgm:spPr/>
    </dgm:pt>
    <dgm:pt modelId="{598C618F-C279-4D07-90FC-D23F2F4EA2FE}" type="pres">
      <dgm:prSet presAssocID="{3E98004D-8870-4E93-B720-F801C04FAB09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067ED738-8535-4FC5-98B6-AF4B68A099DB}" type="pres">
      <dgm:prSet presAssocID="{3E98004D-8870-4E93-B720-F801C04FAB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F33F5F-7015-4C23-B70B-5E425CAED2F9}" type="pres">
      <dgm:prSet presAssocID="{3E98004D-8870-4E93-B720-F801C04FAB09}" presName="negativeSpace" presStyleCnt="0"/>
      <dgm:spPr/>
    </dgm:pt>
    <dgm:pt modelId="{0876DA24-1D28-4CF3-ADCD-E8C4C0AD26E1}" type="pres">
      <dgm:prSet presAssocID="{3E98004D-8870-4E93-B720-F801C04FAB0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A90CFA-F703-4E59-B573-3EF32232DA81}" type="pres">
      <dgm:prSet presAssocID="{B8C89C04-D79F-4986-AE0B-925D8F48E6E0}" presName="spaceBetweenRectangles" presStyleCnt="0"/>
      <dgm:spPr/>
    </dgm:pt>
    <dgm:pt modelId="{3EB9CED3-4D62-4469-BC1F-6B3B4F1176EB}" type="pres">
      <dgm:prSet presAssocID="{936C2D66-A6C6-4024-8FE6-5628E3C5BB0F}" presName="parentLin" presStyleCnt="0"/>
      <dgm:spPr/>
    </dgm:pt>
    <dgm:pt modelId="{C01C0BB3-ABC9-4515-B6AF-17B8E118AF30}" type="pres">
      <dgm:prSet presAssocID="{936C2D66-A6C6-4024-8FE6-5628E3C5BB0F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E45BCF39-F501-4346-814B-ACBA8FD13025}" type="pres">
      <dgm:prSet presAssocID="{936C2D66-A6C6-4024-8FE6-5628E3C5BB0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1A62AF-3D71-40B7-92F2-40B1D046BD4B}" type="pres">
      <dgm:prSet presAssocID="{936C2D66-A6C6-4024-8FE6-5628E3C5BB0F}" presName="negativeSpace" presStyleCnt="0"/>
      <dgm:spPr/>
    </dgm:pt>
    <dgm:pt modelId="{A02B54BF-4E3D-4FB6-9066-67FCF8D50C84}" type="pres">
      <dgm:prSet presAssocID="{936C2D66-A6C6-4024-8FE6-5628E3C5BB0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310DB5-F542-4A4F-8936-8C21A787C1FA}" type="pres">
      <dgm:prSet presAssocID="{4A519E7E-E9FD-4EC5-91C1-D4797F539FDB}" presName="spaceBetweenRectangles" presStyleCnt="0"/>
      <dgm:spPr/>
    </dgm:pt>
    <dgm:pt modelId="{D8D08637-4B14-44AE-9144-55FDBB69DF8E}" type="pres">
      <dgm:prSet presAssocID="{6FB229DD-0169-47B5-9FFB-ED47C9FBC018}" presName="parentLin" presStyleCnt="0"/>
      <dgm:spPr/>
    </dgm:pt>
    <dgm:pt modelId="{BEE5BA89-14C5-4B2E-B1E4-2AAB8EB415B7}" type="pres">
      <dgm:prSet presAssocID="{6FB229DD-0169-47B5-9FFB-ED47C9FBC018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A4DEDC1D-0BDC-4A4A-8FA4-44E5C63FBD84}" type="pres">
      <dgm:prSet presAssocID="{6FB229DD-0169-47B5-9FFB-ED47C9FBC01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CA1B15-40FE-462D-A911-49FB82BF1972}" type="pres">
      <dgm:prSet presAssocID="{6FB229DD-0169-47B5-9FFB-ED47C9FBC018}" presName="negativeSpace" presStyleCnt="0"/>
      <dgm:spPr/>
    </dgm:pt>
    <dgm:pt modelId="{7F0D17EB-618D-461A-8789-36AA384631C1}" type="pres">
      <dgm:prSet presAssocID="{6FB229DD-0169-47B5-9FFB-ED47C9FBC01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5CBEE3A-95BE-4D88-8781-9A179C4B52F2}" srcId="{6FB229DD-0169-47B5-9FFB-ED47C9FBC018}" destId="{A300EA49-F419-4164-A16B-8060A7D127E7}" srcOrd="0" destOrd="0" parTransId="{3C6BF9E2-A8B4-49D5-A9EA-C7539569B785}" sibTransId="{C4603144-C831-4EED-87FE-20E210C34E2D}"/>
    <dgm:cxn modelId="{BF8101AC-8110-4358-8247-4B1714EFBD38}" type="presOf" srcId="{AE97DC73-2DD3-4E28-8B67-5B4C736D04C9}" destId="{7F0D17EB-618D-461A-8789-36AA384631C1}" srcOrd="0" destOrd="1" presId="urn:microsoft.com/office/officeart/2005/8/layout/list1"/>
    <dgm:cxn modelId="{E834F9D3-3F12-43F9-BA18-6D3699C2096A}" srcId="{936C2D66-A6C6-4024-8FE6-5628E3C5BB0F}" destId="{75F50801-D943-4B36-80A9-9BBF4CA9BD28}" srcOrd="0" destOrd="0" parTransId="{94E75CCE-4D5A-4A6B-9930-E10033D8D11A}" sibTransId="{C8F7AF9C-223B-4B43-9A78-78BF6FD6CED5}"/>
    <dgm:cxn modelId="{3F8A2CA3-E4B9-4AD9-A4A3-999E2F800E4D}" srcId="{3E98004D-8870-4E93-B720-F801C04FAB09}" destId="{78784A68-BA90-4BE7-BEA2-18FF96A2AA6E}" srcOrd="2" destOrd="0" parTransId="{F211BD37-1F63-4295-BE8E-0C9ABF68C3EB}" sibTransId="{FFB2B977-15FE-4FEA-A55D-77F3A8EA6708}"/>
    <dgm:cxn modelId="{C515EBC8-893C-4841-9435-0AE1A1201EEB}" type="presOf" srcId="{6FB229DD-0169-47B5-9FFB-ED47C9FBC018}" destId="{BEE5BA89-14C5-4B2E-B1E4-2AAB8EB415B7}" srcOrd="0" destOrd="0" presId="urn:microsoft.com/office/officeart/2005/8/layout/list1"/>
    <dgm:cxn modelId="{34F66BC3-A778-4246-BBA7-C466C3FCBA4F}" type="presOf" srcId="{122E404A-2EF8-42D2-87FF-CB1D28D2CA9F}" destId="{0876DA24-1D28-4CF3-ADCD-E8C4C0AD26E1}" srcOrd="0" destOrd="5" presId="urn:microsoft.com/office/officeart/2005/8/layout/list1"/>
    <dgm:cxn modelId="{CD620083-D8DE-4E1D-A98B-A441F35F8899}" type="presOf" srcId="{75F50801-D943-4B36-80A9-9BBF4CA9BD28}" destId="{A02B54BF-4E3D-4FB6-9066-67FCF8D50C84}" srcOrd="0" destOrd="0" presId="urn:microsoft.com/office/officeart/2005/8/layout/list1"/>
    <dgm:cxn modelId="{92279901-7AB0-49BD-A29B-91DE93FEBD6D}" srcId="{54468857-F33A-40EA-AE78-EED8AFECD912}" destId="{936C2D66-A6C6-4024-8FE6-5628E3C5BB0F}" srcOrd="1" destOrd="0" parTransId="{2593FD35-4702-4ED7-A46E-ADD4DABF742F}" sibTransId="{4A519E7E-E9FD-4EC5-91C1-D4797F539FDB}"/>
    <dgm:cxn modelId="{7B68314B-83D0-4086-81F6-BCA2EFBCF3F3}" srcId="{6FB229DD-0169-47B5-9FFB-ED47C9FBC018}" destId="{A8B46497-431F-43E4-B49E-DBDBEFAAA2AC}" srcOrd="6" destOrd="0" parTransId="{010517E7-91FC-47D1-B746-1EBA9358C048}" sibTransId="{54C95F43-27E8-4D53-A1AA-1E2D747BB032}"/>
    <dgm:cxn modelId="{9C318860-83C1-4FC0-9948-491F4AF4448A}" srcId="{3E98004D-8870-4E93-B720-F801C04FAB09}" destId="{FD59E914-9829-4419-A4E4-0C87DC9183B7}" srcOrd="0" destOrd="0" parTransId="{5986D0DF-0EFD-44E5-8173-C277A1B2799D}" sibTransId="{29803274-002D-4CCC-A4ED-146324254C78}"/>
    <dgm:cxn modelId="{84ACB556-3CA1-4C9A-8536-F7ED8D55CDE6}" type="presOf" srcId="{5688E49A-11CE-4F32-B7EF-E926D51D5ADA}" destId="{A02B54BF-4E3D-4FB6-9066-67FCF8D50C84}" srcOrd="0" destOrd="3" presId="urn:microsoft.com/office/officeart/2005/8/layout/list1"/>
    <dgm:cxn modelId="{29985EB8-C5E3-4C1F-BF07-5ECCD7451FA5}" srcId="{3E98004D-8870-4E93-B720-F801C04FAB09}" destId="{8ED7CEB5-2C3C-40A1-A672-484A5AB09D0B}" srcOrd="6" destOrd="0" parTransId="{B3FC00F1-2674-46E6-AEF6-0DC7F5B9542B}" sibTransId="{B231EE21-F96A-44BA-BB17-5E00430F3FCE}"/>
    <dgm:cxn modelId="{10C728A8-5BFC-4C9E-A8F6-D9A62F980A3F}" srcId="{6FB229DD-0169-47B5-9FFB-ED47C9FBC018}" destId="{AE97DC73-2DD3-4E28-8B67-5B4C736D04C9}" srcOrd="1" destOrd="0" parTransId="{90EBF14E-C7B3-49ED-BB31-33DD9391ED22}" sibTransId="{AD35EB28-1E8B-47A5-A916-5B6F60A881E2}"/>
    <dgm:cxn modelId="{CF72658C-4A00-4C24-96CE-46C52C20033D}" type="presOf" srcId="{54468857-F33A-40EA-AE78-EED8AFECD912}" destId="{24302DE7-87BE-4C6A-A794-CE9648A174B1}" srcOrd="0" destOrd="0" presId="urn:microsoft.com/office/officeart/2005/8/layout/list1"/>
    <dgm:cxn modelId="{AFBF0AFA-069C-49FB-8C16-0375BF181BB9}" type="presOf" srcId="{76FFEE75-D894-4968-B92C-702D574E0AA8}" destId="{7F0D17EB-618D-461A-8789-36AA384631C1}" srcOrd="0" destOrd="3" presId="urn:microsoft.com/office/officeart/2005/8/layout/list1"/>
    <dgm:cxn modelId="{556996CA-5E58-4F48-81AF-40F2BED2CAF7}" type="presOf" srcId="{395A4D42-87F7-49F6-A1F7-231FA047D125}" destId="{A02B54BF-4E3D-4FB6-9066-67FCF8D50C84}" srcOrd="0" destOrd="2" presId="urn:microsoft.com/office/officeart/2005/8/layout/list1"/>
    <dgm:cxn modelId="{8B689286-7477-4E18-87F2-8D80B02766FD}" type="presOf" srcId="{78784A68-BA90-4BE7-BEA2-18FF96A2AA6E}" destId="{0876DA24-1D28-4CF3-ADCD-E8C4C0AD26E1}" srcOrd="0" destOrd="2" presId="urn:microsoft.com/office/officeart/2005/8/layout/list1"/>
    <dgm:cxn modelId="{DB5EE8E4-0D3C-4F0C-B750-4D348A9F235E}" type="presOf" srcId="{36271D90-58B4-48A4-9726-610CB028F742}" destId="{7F0D17EB-618D-461A-8789-36AA384631C1}" srcOrd="0" destOrd="4" presId="urn:microsoft.com/office/officeart/2005/8/layout/list1"/>
    <dgm:cxn modelId="{E4F3BE39-50AC-460F-85AE-2EA40C48F02F}" srcId="{3E98004D-8870-4E93-B720-F801C04FAB09}" destId="{C5631CF0-8C23-40C4-81ED-F27CE62683B1}" srcOrd="1" destOrd="0" parTransId="{CEB484CC-FAD8-42C5-800F-4C54A9689CAB}" sibTransId="{206CDDA5-21AE-464E-B737-BA8FBD0A3A12}"/>
    <dgm:cxn modelId="{5B3528D9-38C2-4FF7-B8B8-2FCC7CBB5BAC}" type="presOf" srcId="{936C2D66-A6C6-4024-8FE6-5628E3C5BB0F}" destId="{C01C0BB3-ABC9-4515-B6AF-17B8E118AF30}" srcOrd="0" destOrd="0" presId="urn:microsoft.com/office/officeart/2005/8/layout/list1"/>
    <dgm:cxn modelId="{D49AB7B5-FC2D-4EED-936F-AD438C3764C6}" type="presOf" srcId="{904C41CC-37EB-4611-A5AB-A89D25E739EF}" destId="{7F0D17EB-618D-461A-8789-36AA384631C1}" srcOrd="0" destOrd="2" presId="urn:microsoft.com/office/officeart/2005/8/layout/list1"/>
    <dgm:cxn modelId="{8E6E2BD1-0EED-456D-B153-10A312E71CDE}" srcId="{936C2D66-A6C6-4024-8FE6-5628E3C5BB0F}" destId="{6B2C8D28-993F-4528-8220-53345E1A508B}" srcOrd="1" destOrd="0" parTransId="{BA2F87EC-1EEF-47AD-ADAA-3C11AD498973}" sibTransId="{C158F269-0285-4A4D-8636-6768C6571819}"/>
    <dgm:cxn modelId="{40ABFF57-41F6-4113-994C-26F30495D5E7}" srcId="{6FB229DD-0169-47B5-9FFB-ED47C9FBC018}" destId="{76FFEE75-D894-4968-B92C-702D574E0AA8}" srcOrd="3" destOrd="0" parTransId="{B7C2E790-7837-40CA-9D0F-93628EF7FECF}" sibTransId="{1F32FBD7-3299-4F47-A9A2-8B348A1FB58C}"/>
    <dgm:cxn modelId="{664A966D-18F2-4AAE-8DCD-D04583489E8A}" type="presOf" srcId="{3E98004D-8870-4E93-B720-F801C04FAB09}" destId="{067ED738-8535-4FC5-98B6-AF4B68A099DB}" srcOrd="1" destOrd="0" presId="urn:microsoft.com/office/officeart/2005/8/layout/list1"/>
    <dgm:cxn modelId="{2657752D-8BBD-468D-AA33-E28C89FE1F38}" type="presOf" srcId="{C5631CF0-8C23-40C4-81ED-F27CE62683B1}" destId="{0876DA24-1D28-4CF3-ADCD-E8C4C0AD26E1}" srcOrd="0" destOrd="1" presId="urn:microsoft.com/office/officeart/2005/8/layout/list1"/>
    <dgm:cxn modelId="{6B3C13D9-4CA5-4D83-A102-264750972FA1}" type="presOf" srcId="{A300EA49-F419-4164-A16B-8060A7D127E7}" destId="{7F0D17EB-618D-461A-8789-36AA384631C1}" srcOrd="0" destOrd="0" presId="urn:microsoft.com/office/officeart/2005/8/layout/list1"/>
    <dgm:cxn modelId="{64FD461F-36AE-4CB3-8D12-E3216F3567C8}" type="presOf" srcId="{6FB229DD-0169-47B5-9FFB-ED47C9FBC018}" destId="{A4DEDC1D-0BDC-4A4A-8FA4-44E5C63FBD84}" srcOrd="1" destOrd="0" presId="urn:microsoft.com/office/officeart/2005/8/layout/list1"/>
    <dgm:cxn modelId="{9B29EFB2-FF5D-49E8-8E56-6CE736098FEB}" type="presOf" srcId="{6B2C8D28-993F-4528-8220-53345E1A508B}" destId="{A02B54BF-4E3D-4FB6-9066-67FCF8D50C84}" srcOrd="0" destOrd="1" presId="urn:microsoft.com/office/officeart/2005/8/layout/list1"/>
    <dgm:cxn modelId="{FBEFB2AB-8FDF-46A4-9F79-B62A6F2E7182}" srcId="{3E98004D-8870-4E93-B720-F801C04FAB09}" destId="{51BA997D-5B0F-47A0-B39F-E9FDF69236CF}" srcOrd="3" destOrd="0" parTransId="{02A005A5-4DCB-4C0C-A309-D84F4D304A01}" sibTransId="{2FB8F8FA-DF4A-4687-9146-9A5522FFB37D}"/>
    <dgm:cxn modelId="{1F1BDC43-2CC1-4CF4-99A5-CA1DAC55AE06}" type="presOf" srcId="{3E98004D-8870-4E93-B720-F801C04FAB09}" destId="{598C618F-C279-4D07-90FC-D23F2F4EA2FE}" srcOrd="0" destOrd="0" presId="urn:microsoft.com/office/officeart/2005/8/layout/list1"/>
    <dgm:cxn modelId="{860E1C36-84B5-4276-851D-8536EEAB7FB1}" type="presOf" srcId="{76E3A063-9413-4274-A253-865D31181FEC}" destId="{7F0D17EB-618D-461A-8789-36AA384631C1}" srcOrd="0" destOrd="7" presId="urn:microsoft.com/office/officeart/2005/8/layout/list1"/>
    <dgm:cxn modelId="{C762622A-DE04-4616-8228-BA5FFEF439A1}" type="presOf" srcId="{0209BD4E-017E-4154-AD55-A3A02CC9B6EA}" destId="{7F0D17EB-618D-461A-8789-36AA384631C1}" srcOrd="0" destOrd="5" presId="urn:microsoft.com/office/officeart/2005/8/layout/list1"/>
    <dgm:cxn modelId="{2083DCDF-3FBA-46B1-8FE4-B703ACC6959C}" type="presOf" srcId="{FD59E914-9829-4419-A4E4-0C87DC9183B7}" destId="{0876DA24-1D28-4CF3-ADCD-E8C4C0AD26E1}" srcOrd="0" destOrd="0" presId="urn:microsoft.com/office/officeart/2005/8/layout/list1"/>
    <dgm:cxn modelId="{B68BE801-B082-4482-9AAD-7009D148E6AB}" srcId="{3E98004D-8870-4E93-B720-F801C04FAB09}" destId="{122E404A-2EF8-42D2-87FF-CB1D28D2CA9F}" srcOrd="5" destOrd="0" parTransId="{53104249-A7B9-4543-B176-8880743FCB98}" sibTransId="{6D141821-6A61-483D-B0DB-E2E12CB66319}"/>
    <dgm:cxn modelId="{F7A71166-2724-49A9-BE45-FF8B851E9E71}" srcId="{6FB229DD-0169-47B5-9FFB-ED47C9FBC018}" destId="{0209BD4E-017E-4154-AD55-A3A02CC9B6EA}" srcOrd="5" destOrd="0" parTransId="{45D156A1-BF9D-42A1-B065-9F67F545E0B8}" sibTransId="{1B280B4A-28C4-412F-84F0-6C872FCEB3B1}"/>
    <dgm:cxn modelId="{E2B9B144-E4C5-4C75-9BBC-924904662F34}" srcId="{54468857-F33A-40EA-AE78-EED8AFECD912}" destId="{6FB229DD-0169-47B5-9FFB-ED47C9FBC018}" srcOrd="2" destOrd="0" parTransId="{1369D9B2-575B-4E58-ACCB-57933AAD34EB}" sibTransId="{B721B2C7-C019-45FC-98E8-C299D7BC11BE}"/>
    <dgm:cxn modelId="{C1E4C6C4-4DA4-49F8-95FB-5640C4D3B800}" srcId="{54468857-F33A-40EA-AE78-EED8AFECD912}" destId="{3E98004D-8870-4E93-B720-F801C04FAB09}" srcOrd="0" destOrd="0" parTransId="{C4D37DEA-1CD1-4994-89CE-C60984F13EE6}" sibTransId="{B8C89C04-D79F-4986-AE0B-925D8F48E6E0}"/>
    <dgm:cxn modelId="{35CD7602-7D1C-4F0F-8B18-0F7AB70FB31E}" type="presOf" srcId="{51BA997D-5B0F-47A0-B39F-E9FDF69236CF}" destId="{0876DA24-1D28-4CF3-ADCD-E8C4C0AD26E1}" srcOrd="0" destOrd="3" presId="urn:microsoft.com/office/officeart/2005/8/layout/list1"/>
    <dgm:cxn modelId="{A1AD0353-1FB5-4527-8A4A-CFA6A01E4EF7}" srcId="{6FB229DD-0169-47B5-9FFB-ED47C9FBC018}" destId="{904C41CC-37EB-4611-A5AB-A89D25E739EF}" srcOrd="2" destOrd="0" parTransId="{E70E6B19-C996-4610-A435-CB93A727D764}" sibTransId="{DC434467-87AE-4112-8C31-3B58A009D5D7}"/>
    <dgm:cxn modelId="{C6CD65E1-C444-45C5-83D7-9D2717830054}" type="presOf" srcId="{8ED7CEB5-2C3C-40A1-A672-484A5AB09D0B}" destId="{0876DA24-1D28-4CF3-ADCD-E8C4C0AD26E1}" srcOrd="0" destOrd="6" presId="urn:microsoft.com/office/officeart/2005/8/layout/list1"/>
    <dgm:cxn modelId="{E191EF32-029D-4101-AC78-BD362DB3EE14}" type="presOf" srcId="{22AFF57A-9698-467E-8F32-E9033F872CBE}" destId="{0876DA24-1D28-4CF3-ADCD-E8C4C0AD26E1}" srcOrd="0" destOrd="4" presId="urn:microsoft.com/office/officeart/2005/8/layout/list1"/>
    <dgm:cxn modelId="{5F3AC2EF-9FFC-4B30-8814-25D4FAC6EB53}" srcId="{936C2D66-A6C6-4024-8FE6-5628E3C5BB0F}" destId="{5688E49A-11CE-4F32-B7EF-E926D51D5ADA}" srcOrd="3" destOrd="0" parTransId="{ADF86C6B-1F26-4F5E-A957-50B347B8C444}" sibTransId="{53E267D8-070C-492B-A98D-41E207FA06FA}"/>
    <dgm:cxn modelId="{B5C47070-7F47-42AC-AC7D-E8987A50D7D7}" srcId="{6FB229DD-0169-47B5-9FFB-ED47C9FBC018}" destId="{76E3A063-9413-4274-A253-865D31181FEC}" srcOrd="7" destOrd="0" parTransId="{30983283-56AA-4CB4-A1CD-10BD6773DF46}" sibTransId="{21FA5869-6039-4E91-BB61-273CD965B699}"/>
    <dgm:cxn modelId="{91C99EA9-1855-4EEF-8CAA-9D8605BD8FCE}" srcId="{6FB229DD-0169-47B5-9FFB-ED47C9FBC018}" destId="{38B7599F-62C8-4DEA-9ECE-2424773E6B15}" srcOrd="8" destOrd="0" parTransId="{5DE35AD8-3711-4DFE-AFEE-F22731486FB6}" sibTransId="{4127B1E1-B965-43FA-83A8-2DF96BFD494F}"/>
    <dgm:cxn modelId="{601E2E8E-D54D-4241-B9FA-9BE7D4F3A808}" type="presOf" srcId="{936C2D66-A6C6-4024-8FE6-5628E3C5BB0F}" destId="{E45BCF39-F501-4346-814B-ACBA8FD13025}" srcOrd="1" destOrd="0" presId="urn:microsoft.com/office/officeart/2005/8/layout/list1"/>
    <dgm:cxn modelId="{C6E4B936-2C48-40FA-9E87-90103CE92C37}" srcId="{3E98004D-8870-4E93-B720-F801C04FAB09}" destId="{22AFF57A-9698-467E-8F32-E9033F872CBE}" srcOrd="4" destOrd="0" parTransId="{30442E89-D39E-4C93-AA52-D543029EE93F}" sibTransId="{5113715B-A396-4D40-9AFA-4299FF6D7FDE}"/>
    <dgm:cxn modelId="{5B1C3885-4628-4FB3-8764-CF129B9160FE}" srcId="{936C2D66-A6C6-4024-8FE6-5628E3C5BB0F}" destId="{395A4D42-87F7-49F6-A1F7-231FA047D125}" srcOrd="2" destOrd="0" parTransId="{FD257E68-ABC0-4734-A74A-4C297353EF6C}" sibTransId="{854BF421-3239-442D-9678-1C5BB0A0D172}"/>
    <dgm:cxn modelId="{07561296-A82F-4268-82EC-2763EEDD2FF6}" srcId="{6FB229DD-0169-47B5-9FFB-ED47C9FBC018}" destId="{36271D90-58B4-48A4-9726-610CB028F742}" srcOrd="4" destOrd="0" parTransId="{7DB04628-1A97-437F-A3E7-E7852F2D5F84}" sibTransId="{FB7F145D-D248-48CF-9578-6A0A2559D786}"/>
    <dgm:cxn modelId="{2BD8633C-7D41-437E-9830-DB4A3D6F40FF}" type="presOf" srcId="{A8B46497-431F-43E4-B49E-DBDBEFAAA2AC}" destId="{7F0D17EB-618D-461A-8789-36AA384631C1}" srcOrd="0" destOrd="6" presId="urn:microsoft.com/office/officeart/2005/8/layout/list1"/>
    <dgm:cxn modelId="{583773CD-DDCC-4CEC-B7E2-272519EAB9CA}" type="presOf" srcId="{38B7599F-62C8-4DEA-9ECE-2424773E6B15}" destId="{7F0D17EB-618D-461A-8789-36AA384631C1}" srcOrd="0" destOrd="8" presId="urn:microsoft.com/office/officeart/2005/8/layout/list1"/>
    <dgm:cxn modelId="{0B777EFD-E705-4A61-A509-8AEC0821D1B8}" type="presParOf" srcId="{24302DE7-87BE-4C6A-A794-CE9648A174B1}" destId="{E43A4A54-FA18-4BC0-9E61-5FCC2D6DA455}" srcOrd="0" destOrd="0" presId="urn:microsoft.com/office/officeart/2005/8/layout/list1"/>
    <dgm:cxn modelId="{1CB13983-E16E-4F17-AEA6-BED74248BE76}" type="presParOf" srcId="{E43A4A54-FA18-4BC0-9E61-5FCC2D6DA455}" destId="{598C618F-C279-4D07-90FC-D23F2F4EA2FE}" srcOrd="0" destOrd="0" presId="urn:microsoft.com/office/officeart/2005/8/layout/list1"/>
    <dgm:cxn modelId="{56435C5F-F5EE-42DF-813C-C8F03CF9F4A4}" type="presParOf" srcId="{E43A4A54-FA18-4BC0-9E61-5FCC2D6DA455}" destId="{067ED738-8535-4FC5-98B6-AF4B68A099DB}" srcOrd="1" destOrd="0" presId="urn:microsoft.com/office/officeart/2005/8/layout/list1"/>
    <dgm:cxn modelId="{44319542-C995-492B-9E76-1A5F332A0197}" type="presParOf" srcId="{24302DE7-87BE-4C6A-A794-CE9648A174B1}" destId="{9CF33F5F-7015-4C23-B70B-5E425CAED2F9}" srcOrd="1" destOrd="0" presId="urn:microsoft.com/office/officeart/2005/8/layout/list1"/>
    <dgm:cxn modelId="{46EF05CF-465B-40BB-80ED-832735EC9B92}" type="presParOf" srcId="{24302DE7-87BE-4C6A-A794-CE9648A174B1}" destId="{0876DA24-1D28-4CF3-ADCD-E8C4C0AD26E1}" srcOrd="2" destOrd="0" presId="urn:microsoft.com/office/officeart/2005/8/layout/list1"/>
    <dgm:cxn modelId="{35A73F25-1AFF-46B2-B63B-08DB1D5012FA}" type="presParOf" srcId="{24302DE7-87BE-4C6A-A794-CE9648A174B1}" destId="{37A90CFA-F703-4E59-B573-3EF32232DA81}" srcOrd="3" destOrd="0" presId="urn:microsoft.com/office/officeart/2005/8/layout/list1"/>
    <dgm:cxn modelId="{34BFB1FE-28D9-4A6C-997F-C5187E4C9564}" type="presParOf" srcId="{24302DE7-87BE-4C6A-A794-CE9648A174B1}" destId="{3EB9CED3-4D62-4469-BC1F-6B3B4F1176EB}" srcOrd="4" destOrd="0" presId="urn:microsoft.com/office/officeart/2005/8/layout/list1"/>
    <dgm:cxn modelId="{E0537D43-B33D-42BC-AB64-194A652117AB}" type="presParOf" srcId="{3EB9CED3-4D62-4469-BC1F-6B3B4F1176EB}" destId="{C01C0BB3-ABC9-4515-B6AF-17B8E118AF30}" srcOrd="0" destOrd="0" presId="urn:microsoft.com/office/officeart/2005/8/layout/list1"/>
    <dgm:cxn modelId="{4298704B-012E-45CA-B13C-EFB05EE23294}" type="presParOf" srcId="{3EB9CED3-4D62-4469-BC1F-6B3B4F1176EB}" destId="{E45BCF39-F501-4346-814B-ACBA8FD13025}" srcOrd="1" destOrd="0" presId="urn:microsoft.com/office/officeart/2005/8/layout/list1"/>
    <dgm:cxn modelId="{FE45EBCA-5200-4793-A3AA-5867D74D93BF}" type="presParOf" srcId="{24302DE7-87BE-4C6A-A794-CE9648A174B1}" destId="{0B1A62AF-3D71-40B7-92F2-40B1D046BD4B}" srcOrd="5" destOrd="0" presId="urn:microsoft.com/office/officeart/2005/8/layout/list1"/>
    <dgm:cxn modelId="{49827C9B-F7D9-4323-81EE-8AECE9472748}" type="presParOf" srcId="{24302DE7-87BE-4C6A-A794-CE9648A174B1}" destId="{A02B54BF-4E3D-4FB6-9066-67FCF8D50C84}" srcOrd="6" destOrd="0" presId="urn:microsoft.com/office/officeart/2005/8/layout/list1"/>
    <dgm:cxn modelId="{4E7E0CB5-5F65-4754-838E-D969C54742E0}" type="presParOf" srcId="{24302DE7-87BE-4C6A-A794-CE9648A174B1}" destId="{A9310DB5-F542-4A4F-8936-8C21A787C1FA}" srcOrd="7" destOrd="0" presId="urn:microsoft.com/office/officeart/2005/8/layout/list1"/>
    <dgm:cxn modelId="{24367107-F3E1-4122-B74B-23FD6EFE768E}" type="presParOf" srcId="{24302DE7-87BE-4C6A-A794-CE9648A174B1}" destId="{D8D08637-4B14-44AE-9144-55FDBB69DF8E}" srcOrd="8" destOrd="0" presId="urn:microsoft.com/office/officeart/2005/8/layout/list1"/>
    <dgm:cxn modelId="{72BA31A7-161A-4D52-87C1-16C5003A4FF6}" type="presParOf" srcId="{D8D08637-4B14-44AE-9144-55FDBB69DF8E}" destId="{BEE5BA89-14C5-4B2E-B1E4-2AAB8EB415B7}" srcOrd="0" destOrd="0" presId="urn:microsoft.com/office/officeart/2005/8/layout/list1"/>
    <dgm:cxn modelId="{FFA05CB1-639F-4D0B-961B-F36C8E0E5AD4}" type="presParOf" srcId="{D8D08637-4B14-44AE-9144-55FDBB69DF8E}" destId="{A4DEDC1D-0BDC-4A4A-8FA4-44E5C63FBD84}" srcOrd="1" destOrd="0" presId="urn:microsoft.com/office/officeart/2005/8/layout/list1"/>
    <dgm:cxn modelId="{33433F34-42B3-408D-9A0F-62E776D8D312}" type="presParOf" srcId="{24302DE7-87BE-4C6A-A794-CE9648A174B1}" destId="{83CA1B15-40FE-462D-A911-49FB82BF1972}" srcOrd="9" destOrd="0" presId="urn:microsoft.com/office/officeart/2005/8/layout/list1"/>
    <dgm:cxn modelId="{9E01A7A9-D2A7-4313-B3A2-2843C81E9C4F}" type="presParOf" srcId="{24302DE7-87BE-4C6A-A794-CE9648A174B1}" destId="{7F0D17EB-618D-461A-8789-36AA384631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9F4D6C-4221-445A-B61B-0271ABC7ECD9}">
      <dsp:nvSpPr>
        <dsp:cNvPr id="0" name=""/>
        <dsp:cNvSpPr/>
      </dsp:nvSpPr>
      <dsp:spPr>
        <a:xfrm rot="16200000">
          <a:off x="-976109" y="977157"/>
          <a:ext cx="4680520" cy="272620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Calibri" panose="020F0502020204030204" pitchFamily="34" charset="0"/>
            </a:rPr>
            <a:t>CAMPUS DE EXCELENCIA INTERNACIONAL DEL MAR-CEIMAR</a:t>
          </a:r>
          <a:endParaRPr lang="es-ES" sz="2400" kern="1200" dirty="0">
            <a:latin typeface="Calibri" panose="020F0502020204030204" pitchFamily="34" charset="0"/>
          </a:endParaRPr>
        </a:p>
      </dsp:txBody>
      <dsp:txXfrm rot="16200000">
        <a:off x="-976109" y="977157"/>
        <a:ext cx="4680520" cy="2726204"/>
      </dsp:txXfrm>
    </dsp:sp>
    <dsp:sp modelId="{FF8A4317-49BE-4A3C-9983-1D8493C01159}">
      <dsp:nvSpPr>
        <dsp:cNvPr id="0" name=""/>
        <dsp:cNvSpPr/>
      </dsp:nvSpPr>
      <dsp:spPr>
        <a:xfrm rot="16200000">
          <a:off x="1954560" y="977157"/>
          <a:ext cx="4680520" cy="2726204"/>
        </a:xfrm>
        <a:prstGeom prst="flowChartManualOperation">
          <a:avLst/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Calibri" panose="020F0502020204030204" pitchFamily="34" charset="0"/>
            </a:rPr>
            <a:t>CAMPUS DE EXCELENCIA INTERNACIONAL EN AGROALIMENTA-CIÓN (CEIA3)</a:t>
          </a:r>
          <a:endParaRPr lang="es-ES" sz="2400" kern="1200" dirty="0">
            <a:latin typeface="Calibri" panose="020F0502020204030204" pitchFamily="34" charset="0"/>
          </a:endParaRPr>
        </a:p>
      </dsp:txBody>
      <dsp:txXfrm rot="16200000">
        <a:off x="1954560" y="977157"/>
        <a:ext cx="4680520" cy="2726204"/>
      </dsp:txXfrm>
    </dsp:sp>
    <dsp:sp modelId="{A6E855A9-E1C3-4A08-A118-1290E1BA9FB4}">
      <dsp:nvSpPr>
        <dsp:cNvPr id="0" name=""/>
        <dsp:cNvSpPr/>
      </dsp:nvSpPr>
      <dsp:spPr>
        <a:xfrm rot="16200000">
          <a:off x="4885229" y="977157"/>
          <a:ext cx="4680520" cy="2726204"/>
        </a:xfrm>
        <a:prstGeom prst="flowChartManualOperation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114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dirty="0" smtClean="0">
              <a:latin typeface="Calibri" panose="020F0502020204030204" pitchFamily="34" charset="0"/>
            </a:rPr>
            <a:t>PROYECTO DE CAMPUS DE EXCELENCIA INTERNACIONAL EN </a:t>
          </a:r>
          <a:r>
            <a:rPr lang="es-ES" sz="2500" b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PATRIMONIO</a:t>
          </a:r>
          <a:r>
            <a:rPr lang="es-ES" sz="2500" b="1" kern="1200" dirty="0" smtClean="0">
              <a:latin typeface="Calibri" panose="020F0502020204030204" pitchFamily="34" charset="0"/>
            </a:rPr>
            <a:t> </a:t>
          </a:r>
          <a:r>
            <a:rPr lang="es-ES" sz="2500" b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CULTURAL Y NATURAL</a:t>
          </a:r>
          <a:r>
            <a:rPr lang="es-ES" sz="2500" b="1" kern="1200" dirty="0" smtClean="0">
              <a:latin typeface="Calibri" panose="020F0502020204030204" pitchFamily="34" charset="0"/>
            </a:rPr>
            <a:t>-CEI PATRIMONIUM10</a:t>
          </a:r>
          <a:endParaRPr lang="es-ES" sz="2500" kern="1200" dirty="0">
            <a:latin typeface="Calibri" panose="020F0502020204030204" pitchFamily="34" charset="0"/>
          </a:endParaRPr>
        </a:p>
      </dsp:txBody>
      <dsp:txXfrm rot="16200000">
        <a:off x="4885229" y="977157"/>
        <a:ext cx="4680520" cy="27262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91217C-B5FA-4003-A06C-C2AAF33F871E}">
      <dsp:nvSpPr>
        <dsp:cNvPr id="0" name=""/>
        <dsp:cNvSpPr/>
      </dsp:nvSpPr>
      <dsp:spPr>
        <a:xfrm>
          <a:off x="-133665" y="-11762"/>
          <a:ext cx="4324350" cy="432435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A2B4176-77AC-4E5A-A153-1F74BBED7CBC}">
      <dsp:nvSpPr>
        <dsp:cNvPr id="0" name=""/>
        <dsp:cNvSpPr/>
      </dsp:nvSpPr>
      <dsp:spPr>
        <a:xfrm>
          <a:off x="2162175" y="0"/>
          <a:ext cx="6067425" cy="4324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2"/>
              </a:solidFill>
              <a:latin typeface="Calibri" panose="020F0502020204030204" pitchFamily="34" charset="0"/>
            </a:rPr>
            <a:t>UNIDAD ESPECIALIZADA EN ESTUDIOS LITERARIOS, LINGÜÍSTICOS Y CULTURALES DE LA ILUSTRACIÓN A LA CONTEMPORANEIDAD (UELLCIC)</a:t>
          </a:r>
          <a:endParaRPr lang="es-ES" sz="2000" kern="1200" dirty="0"/>
        </a:p>
      </dsp:txBody>
      <dsp:txXfrm>
        <a:off x="2162175" y="0"/>
        <a:ext cx="6067425" cy="1297307"/>
      </dsp:txXfrm>
    </dsp:sp>
    <dsp:sp modelId="{3BD75841-62D6-4C70-A6E1-6E3C956F6209}">
      <dsp:nvSpPr>
        <dsp:cNvPr id="0" name=""/>
        <dsp:cNvSpPr/>
      </dsp:nvSpPr>
      <dsp:spPr>
        <a:xfrm>
          <a:off x="514413" y="1296155"/>
          <a:ext cx="2810824" cy="281082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FFB63A-01F8-4B52-A8F2-1C94E112C4F3}">
      <dsp:nvSpPr>
        <dsp:cNvPr id="0" name=""/>
        <dsp:cNvSpPr/>
      </dsp:nvSpPr>
      <dsp:spPr>
        <a:xfrm>
          <a:off x="2162175" y="1297307"/>
          <a:ext cx="6067425" cy="28108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5369458"/>
              <a:satOff val="-722"/>
              <a:lumOff val="7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2"/>
              </a:solidFill>
              <a:latin typeface="Calibri" panose="020F0502020204030204" pitchFamily="34" charset="0"/>
            </a:rPr>
            <a:t>UNIDAD ESPECIALIZADA EN LIBERALISMO  Y DEMOCRACIA (UELDE)</a:t>
          </a:r>
          <a:endParaRPr lang="es-ES" sz="2000" kern="1200" dirty="0"/>
        </a:p>
      </dsp:txBody>
      <dsp:txXfrm>
        <a:off x="2162175" y="1297307"/>
        <a:ext cx="6067425" cy="1297303"/>
      </dsp:txXfrm>
    </dsp:sp>
    <dsp:sp modelId="{22207DD3-2917-41BA-9431-3DE280ED2038}">
      <dsp:nvSpPr>
        <dsp:cNvPr id="0" name=""/>
        <dsp:cNvSpPr/>
      </dsp:nvSpPr>
      <dsp:spPr>
        <a:xfrm>
          <a:off x="1306486" y="2592289"/>
          <a:ext cx="1297303" cy="129730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F44677-EBD4-4040-AE22-1AA1D9D91FDE}">
      <dsp:nvSpPr>
        <dsp:cNvPr id="0" name=""/>
        <dsp:cNvSpPr/>
      </dsp:nvSpPr>
      <dsp:spPr>
        <a:xfrm>
          <a:off x="2162175" y="2594611"/>
          <a:ext cx="6067425" cy="12973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2"/>
              </a:solidFill>
              <a:latin typeface="Calibri" pitchFamily="34" charset="0"/>
            </a:rPr>
            <a:t>UNIDAD ESPECIALIZADA EN GLOBALIZACIÓN, MODERNIZACIÓN Y PATRIMONIO (UEGMP)</a:t>
          </a:r>
          <a:endParaRPr lang="es-ES" sz="2000" kern="1200" dirty="0">
            <a:solidFill>
              <a:schemeClr val="tx2"/>
            </a:solidFill>
            <a:latin typeface="Calibri" pitchFamily="34" charset="0"/>
          </a:endParaRPr>
        </a:p>
      </dsp:txBody>
      <dsp:txXfrm>
        <a:off x="2162175" y="2594611"/>
        <a:ext cx="6067425" cy="12973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59276F-C361-4A23-8211-42147571AB67}">
      <dsp:nvSpPr>
        <dsp:cNvPr id="0" name=""/>
        <dsp:cNvSpPr/>
      </dsp:nvSpPr>
      <dsp:spPr>
        <a:xfrm>
          <a:off x="0" y="264254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35583-740C-4181-8DD3-DAE869DB2815}">
      <dsp:nvSpPr>
        <dsp:cNvPr id="0" name=""/>
        <dsp:cNvSpPr/>
      </dsp:nvSpPr>
      <dsp:spPr>
        <a:xfrm>
          <a:off x="391790" y="28094"/>
          <a:ext cx="7835792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anose="020F0502020204030204" pitchFamily="34" charset="0"/>
            </a:rPr>
            <a:t>Necesidad de complementación de los ámbitos más avanzados en investigación en la UCA</a:t>
          </a:r>
          <a:endParaRPr lang="es-ES" sz="2000" kern="1200" dirty="0">
            <a:latin typeface="Calibri" panose="020F0502020204030204" pitchFamily="34" charset="0"/>
          </a:endParaRPr>
        </a:p>
      </dsp:txBody>
      <dsp:txXfrm>
        <a:off x="391790" y="28094"/>
        <a:ext cx="7835792" cy="472320"/>
      </dsp:txXfrm>
    </dsp:sp>
    <dsp:sp modelId="{576509AE-9077-4664-933E-0028D03B1713}">
      <dsp:nvSpPr>
        <dsp:cNvPr id="0" name=""/>
        <dsp:cNvSpPr/>
      </dsp:nvSpPr>
      <dsp:spPr>
        <a:xfrm>
          <a:off x="0" y="990014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2147783"/>
              <a:satOff val="-289"/>
              <a:lumOff val="2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2848B-044A-448E-8E27-7782568376EC}">
      <dsp:nvSpPr>
        <dsp:cNvPr id="0" name=""/>
        <dsp:cNvSpPr/>
      </dsp:nvSpPr>
      <dsp:spPr>
        <a:xfrm>
          <a:off x="406256" y="753854"/>
          <a:ext cx="7820373" cy="472320"/>
        </a:xfrm>
        <a:prstGeom prst="roundRect">
          <a:avLst/>
        </a:prstGeom>
        <a:solidFill>
          <a:schemeClr val="accent5">
            <a:hueOff val="2147783"/>
            <a:satOff val="-289"/>
            <a:lumOff val="28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anose="020F0502020204030204" pitchFamily="34" charset="0"/>
            </a:rPr>
            <a:t>Existencia de grupos y equipos de investigación, con un nivel de financiación válido</a:t>
          </a:r>
          <a:endParaRPr lang="es-ES" sz="2000" kern="1200" dirty="0">
            <a:latin typeface="Calibri" panose="020F0502020204030204" pitchFamily="34" charset="0"/>
          </a:endParaRPr>
        </a:p>
      </dsp:txBody>
      <dsp:txXfrm>
        <a:off x="406256" y="753854"/>
        <a:ext cx="7820373" cy="472320"/>
      </dsp:txXfrm>
    </dsp:sp>
    <dsp:sp modelId="{306913B5-0D11-4CBD-B6FF-C00F23570862}">
      <dsp:nvSpPr>
        <dsp:cNvPr id="0" name=""/>
        <dsp:cNvSpPr/>
      </dsp:nvSpPr>
      <dsp:spPr>
        <a:xfrm>
          <a:off x="0" y="1715774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4295566"/>
              <a:satOff val="-578"/>
              <a:lumOff val="5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3200F-DE60-4074-8831-AAE033E14235}">
      <dsp:nvSpPr>
        <dsp:cNvPr id="0" name=""/>
        <dsp:cNvSpPr/>
      </dsp:nvSpPr>
      <dsp:spPr>
        <a:xfrm>
          <a:off x="391790" y="1479614"/>
          <a:ext cx="7835792" cy="472320"/>
        </a:xfrm>
        <a:prstGeom prst="roundRect">
          <a:avLst/>
        </a:prstGeom>
        <a:solidFill>
          <a:schemeClr val="accent5">
            <a:hueOff val="4295566"/>
            <a:satOff val="-578"/>
            <a:lumOff val="5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anose="020F0502020204030204" pitchFamily="34" charset="0"/>
            </a:rPr>
            <a:t>Valor estratégico de un proyecto integrado e integrador</a:t>
          </a:r>
          <a:endParaRPr lang="es-ES" sz="2000" kern="1200" dirty="0">
            <a:latin typeface="Calibri" panose="020F0502020204030204" pitchFamily="34" charset="0"/>
          </a:endParaRPr>
        </a:p>
      </dsp:txBody>
      <dsp:txXfrm>
        <a:off x="391790" y="1479614"/>
        <a:ext cx="7835792" cy="472320"/>
      </dsp:txXfrm>
    </dsp:sp>
    <dsp:sp modelId="{004AFEB9-6C00-4C87-AF15-C84BA3C9D1B6}">
      <dsp:nvSpPr>
        <dsp:cNvPr id="0" name=""/>
        <dsp:cNvSpPr/>
      </dsp:nvSpPr>
      <dsp:spPr>
        <a:xfrm>
          <a:off x="0" y="2441534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6443350"/>
              <a:satOff val="-866"/>
              <a:lumOff val="8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17389-A3F0-499C-ABA2-C8CF3B9B41CE}">
      <dsp:nvSpPr>
        <dsp:cNvPr id="0" name=""/>
        <dsp:cNvSpPr/>
      </dsp:nvSpPr>
      <dsp:spPr>
        <a:xfrm>
          <a:off x="391790" y="2205374"/>
          <a:ext cx="7835792" cy="472320"/>
        </a:xfrm>
        <a:prstGeom prst="roundRect">
          <a:avLst/>
        </a:prstGeom>
        <a:solidFill>
          <a:schemeClr val="accent5">
            <a:hueOff val="6443350"/>
            <a:satOff val="-866"/>
            <a:lumOff val="8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anose="020F0502020204030204" pitchFamily="34" charset="0"/>
            </a:rPr>
            <a:t>Necesidad de un impulso a la investigación en áreas menos desarrolladas en este campo</a:t>
          </a:r>
          <a:endParaRPr lang="es-ES" sz="2000" kern="1200" dirty="0">
            <a:latin typeface="Calibri" panose="020F0502020204030204" pitchFamily="34" charset="0"/>
          </a:endParaRPr>
        </a:p>
      </dsp:txBody>
      <dsp:txXfrm>
        <a:off x="391790" y="2205374"/>
        <a:ext cx="7835792" cy="472320"/>
      </dsp:txXfrm>
    </dsp:sp>
    <dsp:sp modelId="{A1AD1FF0-583B-46C8-80F9-EEBDDEB5D9F8}">
      <dsp:nvSpPr>
        <dsp:cNvPr id="0" name=""/>
        <dsp:cNvSpPr/>
      </dsp:nvSpPr>
      <dsp:spPr>
        <a:xfrm>
          <a:off x="0" y="3167294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8591133"/>
              <a:satOff val="-1155"/>
              <a:lumOff val="11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182A2-6210-42B0-9FE3-5EDE1FCB7AA5}">
      <dsp:nvSpPr>
        <dsp:cNvPr id="0" name=""/>
        <dsp:cNvSpPr/>
      </dsp:nvSpPr>
      <dsp:spPr>
        <a:xfrm>
          <a:off x="391790" y="2931134"/>
          <a:ext cx="7835792" cy="472320"/>
        </a:xfrm>
        <a:prstGeom prst="roundRect">
          <a:avLst/>
        </a:prstGeom>
        <a:solidFill>
          <a:schemeClr val="accent5">
            <a:hueOff val="8591133"/>
            <a:satOff val="-1155"/>
            <a:lumOff val="114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anose="020F0502020204030204" pitchFamily="34" charset="0"/>
            </a:rPr>
            <a:t>Tradición de estudios, másteres y doctorados de calidad sobre Estudios del Mundo Hispánico</a:t>
          </a:r>
          <a:endParaRPr lang="es-ES" sz="2000" kern="1200" dirty="0">
            <a:latin typeface="Calibri" panose="020F0502020204030204" pitchFamily="34" charset="0"/>
          </a:endParaRPr>
        </a:p>
      </dsp:txBody>
      <dsp:txXfrm>
        <a:off x="391790" y="2931134"/>
        <a:ext cx="7835792" cy="472320"/>
      </dsp:txXfrm>
    </dsp:sp>
    <dsp:sp modelId="{6488CDE5-B674-4DF8-8B4C-F6AD894C64B8}">
      <dsp:nvSpPr>
        <dsp:cNvPr id="0" name=""/>
        <dsp:cNvSpPr/>
      </dsp:nvSpPr>
      <dsp:spPr>
        <a:xfrm>
          <a:off x="0" y="389305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0DC02-D5E6-470A-BA01-9A2E2DCDEF76}">
      <dsp:nvSpPr>
        <dsp:cNvPr id="0" name=""/>
        <dsp:cNvSpPr/>
      </dsp:nvSpPr>
      <dsp:spPr>
        <a:xfrm>
          <a:off x="391790" y="3656895"/>
          <a:ext cx="7835792" cy="472320"/>
        </a:xfrm>
        <a:prstGeom prst="round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anose="020F0502020204030204" pitchFamily="34" charset="0"/>
            </a:rPr>
            <a:t>Transferencia hacia el turismo cultural y el patrimonio histórico-cultural </a:t>
          </a:r>
          <a:endParaRPr lang="es-ES" sz="2400" kern="1200" dirty="0">
            <a:latin typeface="Calibri" panose="020F0502020204030204" pitchFamily="34" charset="0"/>
          </a:endParaRPr>
        </a:p>
      </dsp:txBody>
      <dsp:txXfrm>
        <a:off x="391790" y="3656895"/>
        <a:ext cx="7835792" cy="47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60BA0F-8E34-4ECE-8233-B81094CEE27D}">
      <dsp:nvSpPr>
        <dsp:cNvPr id="0" name=""/>
        <dsp:cNvSpPr/>
      </dsp:nvSpPr>
      <dsp:spPr>
        <a:xfrm>
          <a:off x="5556" y="113401"/>
          <a:ext cx="2567731" cy="3373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alibri" panose="020F0502020204030204" pitchFamily="34" charset="0"/>
            </a:rPr>
            <a:t>GRADO</a:t>
          </a:r>
          <a:endParaRPr lang="es-ES" sz="2000" kern="1200" dirty="0">
            <a:latin typeface="Calibri" panose="020F0502020204030204" pitchFamily="34" charset="0"/>
          </a:endParaRPr>
        </a:p>
      </dsp:txBody>
      <dsp:txXfrm>
        <a:off x="5556" y="113401"/>
        <a:ext cx="2567731" cy="337311"/>
      </dsp:txXfrm>
    </dsp:sp>
    <dsp:sp modelId="{E8BC24B6-C1C7-4E10-A5F0-423B07F22508}">
      <dsp:nvSpPr>
        <dsp:cNvPr id="0" name=""/>
        <dsp:cNvSpPr/>
      </dsp:nvSpPr>
      <dsp:spPr>
        <a:xfrm>
          <a:off x="5556" y="511429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D2D5B-7105-4267-960B-068A0FD260CE}">
      <dsp:nvSpPr>
        <dsp:cNvPr id="0" name=""/>
        <dsp:cNvSpPr/>
      </dsp:nvSpPr>
      <dsp:spPr>
        <a:xfrm>
          <a:off x="363107" y="511429"/>
          <a:ext cx="2210180" cy="33731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latin typeface="Calibri Light" panose="020F0302020204030204" pitchFamily="34" charset="0"/>
            </a:rPr>
            <a:t>Filología Hispánica</a:t>
          </a:r>
          <a:endParaRPr lang="es-ES" sz="1200" b="0" kern="1200" dirty="0">
            <a:latin typeface="Calibri Light" panose="020F0302020204030204" pitchFamily="34" charset="0"/>
          </a:endParaRPr>
        </a:p>
      </dsp:txBody>
      <dsp:txXfrm>
        <a:off x="363107" y="511429"/>
        <a:ext cx="2210180" cy="337311"/>
      </dsp:txXfrm>
    </dsp:sp>
    <dsp:sp modelId="{91F41613-75F3-4622-AA15-0C7E9F167A35}">
      <dsp:nvSpPr>
        <dsp:cNvPr id="0" name=""/>
        <dsp:cNvSpPr/>
      </dsp:nvSpPr>
      <dsp:spPr>
        <a:xfrm>
          <a:off x="5556" y="889218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826070"/>
            <a:satOff val="-111"/>
            <a:lumOff val="11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18F04-239F-4291-9A20-A5B04A32788F}">
      <dsp:nvSpPr>
        <dsp:cNvPr id="0" name=""/>
        <dsp:cNvSpPr/>
      </dsp:nvSpPr>
      <dsp:spPr>
        <a:xfrm>
          <a:off x="363107" y="889218"/>
          <a:ext cx="2210180" cy="337311"/>
        </a:xfrm>
        <a:prstGeom prst="roundRect">
          <a:avLst>
            <a:gd name="adj" fmla="val 16670"/>
          </a:avLst>
        </a:prstGeom>
        <a:solidFill>
          <a:schemeClr val="accent5">
            <a:hueOff val="826070"/>
            <a:satOff val="-111"/>
            <a:lumOff val="11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latin typeface="Calibri Light" panose="020F0302020204030204" pitchFamily="34" charset="0"/>
            </a:rPr>
            <a:t>Historia</a:t>
          </a:r>
          <a:endParaRPr lang="es-ES" sz="1200" b="0" kern="1200" dirty="0">
            <a:latin typeface="Calibri Light" panose="020F0302020204030204" pitchFamily="34" charset="0"/>
          </a:endParaRPr>
        </a:p>
      </dsp:txBody>
      <dsp:txXfrm>
        <a:off x="363107" y="889218"/>
        <a:ext cx="2210180" cy="337311"/>
      </dsp:txXfrm>
    </dsp:sp>
    <dsp:sp modelId="{CD9E7EE0-696A-4E3B-9926-13DF6B6692F7}">
      <dsp:nvSpPr>
        <dsp:cNvPr id="0" name=""/>
        <dsp:cNvSpPr/>
      </dsp:nvSpPr>
      <dsp:spPr>
        <a:xfrm>
          <a:off x="5556" y="1267008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1652141"/>
            <a:satOff val="-222"/>
            <a:lumOff val="22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1B8F6-AB3D-41FE-863B-B23661E29772}">
      <dsp:nvSpPr>
        <dsp:cNvPr id="0" name=""/>
        <dsp:cNvSpPr/>
      </dsp:nvSpPr>
      <dsp:spPr>
        <a:xfrm>
          <a:off x="363107" y="1267008"/>
          <a:ext cx="2210180" cy="337311"/>
        </a:xfrm>
        <a:prstGeom prst="roundRect">
          <a:avLst>
            <a:gd name="adj" fmla="val 16670"/>
          </a:avLst>
        </a:prstGeom>
        <a:solidFill>
          <a:schemeClr val="accent5">
            <a:hueOff val="1652141"/>
            <a:satOff val="-222"/>
            <a:lumOff val="22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latin typeface="Calibri Light" panose="020F0302020204030204" pitchFamily="34" charset="0"/>
            </a:rPr>
            <a:t>Humanidades</a:t>
          </a:r>
          <a:endParaRPr lang="es-ES" sz="1200" b="0" kern="1200" dirty="0">
            <a:latin typeface="Calibri Light" panose="020F0302020204030204" pitchFamily="34" charset="0"/>
          </a:endParaRPr>
        </a:p>
      </dsp:txBody>
      <dsp:txXfrm>
        <a:off x="363107" y="1267008"/>
        <a:ext cx="2210180" cy="337311"/>
      </dsp:txXfrm>
    </dsp:sp>
    <dsp:sp modelId="{F25121B3-6309-4135-BF50-F1ED06E1181E}">
      <dsp:nvSpPr>
        <dsp:cNvPr id="0" name=""/>
        <dsp:cNvSpPr/>
      </dsp:nvSpPr>
      <dsp:spPr>
        <a:xfrm>
          <a:off x="5556" y="1644797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2478211"/>
            <a:satOff val="-333"/>
            <a:lumOff val="33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9E067-938B-4D54-A5A2-A9999C55820C}">
      <dsp:nvSpPr>
        <dsp:cNvPr id="0" name=""/>
        <dsp:cNvSpPr/>
      </dsp:nvSpPr>
      <dsp:spPr>
        <a:xfrm>
          <a:off x="363107" y="1644797"/>
          <a:ext cx="2210180" cy="337311"/>
        </a:xfrm>
        <a:prstGeom prst="roundRect">
          <a:avLst>
            <a:gd name="adj" fmla="val 16670"/>
          </a:avLst>
        </a:prstGeom>
        <a:solidFill>
          <a:schemeClr val="accent5">
            <a:hueOff val="2478211"/>
            <a:satOff val="-333"/>
            <a:lumOff val="33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latin typeface="Calibri Light" panose="020F0302020204030204" pitchFamily="34" charset="0"/>
            </a:rPr>
            <a:t>Turismo</a:t>
          </a:r>
          <a:endParaRPr lang="es-ES" sz="1200" b="0" kern="1200" dirty="0">
            <a:latin typeface="Calibri Light" panose="020F0302020204030204" pitchFamily="34" charset="0"/>
          </a:endParaRPr>
        </a:p>
      </dsp:txBody>
      <dsp:txXfrm>
        <a:off x="363107" y="1644797"/>
        <a:ext cx="2210180" cy="337311"/>
      </dsp:txXfrm>
    </dsp:sp>
    <dsp:sp modelId="{3DCA9D39-5FAA-4300-9D75-1EC77230B2A4}">
      <dsp:nvSpPr>
        <dsp:cNvPr id="0" name=""/>
        <dsp:cNvSpPr/>
      </dsp:nvSpPr>
      <dsp:spPr>
        <a:xfrm>
          <a:off x="5556" y="2022586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3304282"/>
            <a:satOff val="-444"/>
            <a:lumOff val="44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ACDFE-4AD2-4EFC-A00C-561B0B24F1C7}">
      <dsp:nvSpPr>
        <dsp:cNvPr id="0" name=""/>
        <dsp:cNvSpPr/>
      </dsp:nvSpPr>
      <dsp:spPr>
        <a:xfrm>
          <a:off x="363107" y="2022586"/>
          <a:ext cx="2210180" cy="337311"/>
        </a:xfrm>
        <a:prstGeom prst="roundRect">
          <a:avLst>
            <a:gd name="adj" fmla="val 16670"/>
          </a:avLst>
        </a:prstGeom>
        <a:solidFill>
          <a:schemeClr val="accent5">
            <a:hueOff val="3304282"/>
            <a:satOff val="-444"/>
            <a:lumOff val="44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latin typeface="Calibri Light" panose="020F0302020204030204" pitchFamily="34" charset="0"/>
            </a:rPr>
            <a:t>Doble grado en Filología Hispánica y Estudios Ingleses</a:t>
          </a:r>
          <a:endParaRPr lang="es-ES" sz="1200" b="0" kern="1200" dirty="0">
            <a:latin typeface="Calibri Light" panose="020F0302020204030204" pitchFamily="34" charset="0"/>
          </a:endParaRPr>
        </a:p>
      </dsp:txBody>
      <dsp:txXfrm>
        <a:off x="363107" y="2022586"/>
        <a:ext cx="2210180" cy="337311"/>
      </dsp:txXfrm>
    </dsp:sp>
    <dsp:sp modelId="{D9DE10F4-7CC6-4DF9-9BDF-56C4670F9DCB}">
      <dsp:nvSpPr>
        <dsp:cNvPr id="0" name=""/>
        <dsp:cNvSpPr/>
      </dsp:nvSpPr>
      <dsp:spPr>
        <a:xfrm>
          <a:off x="5556" y="2400376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4130352"/>
            <a:satOff val="-555"/>
            <a:lumOff val="55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DA4B9-2CD9-4368-A774-DD3526EBE76C}">
      <dsp:nvSpPr>
        <dsp:cNvPr id="0" name=""/>
        <dsp:cNvSpPr/>
      </dsp:nvSpPr>
      <dsp:spPr>
        <a:xfrm>
          <a:off x="363107" y="2400376"/>
          <a:ext cx="2210180" cy="337311"/>
        </a:xfrm>
        <a:prstGeom prst="roundRect">
          <a:avLst>
            <a:gd name="adj" fmla="val 16670"/>
          </a:avLst>
        </a:prstGeom>
        <a:solidFill>
          <a:schemeClr val="accent5">
            <a:hueOff val="4130352"/>
            <a:satOff val="-555"/>
            <a:lumOff val="55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latin typeface="Calibri Light" panose="020F0302020204030204" pitchFamily="34" charset="0"/>
            </a:rPr>
            <a:t>Doble grado en Publicidad y Relaciones Públicas y Turismo</a:t>
          </a:r>
          <a:endParaRPr lang="es-ES" sz="1200" b="0" kern="1200" dirty="0">
            <a:latin typeface="Calibri Light" panose="020F0302020204030204" pitchFamily="34" charset="0"/>
          </a:endParaRPr>
        </a:p>
      </dsp:txBody>
      <dsp:txXfrm>
        <a:off x="363107" y="2400376"/>
        <a:ext cx="2210180" cy="337311"/>
      </dsp:txXfrm>
    </dsp:sp>
    <dsp:sp modelId="{5AF1D0CE-EA29-4FC9-B911-20FF16A937DC}">
      <dsp:nvSpPr>
        <dsp:cNvPr id="0" name=""/>
        <dsp:cNvSpPr/>
      </dsp:nvSpPr>
      <dsp:spPr>
        <a:xfrm>
          <a:off x="2884086" y="105231"/>
          <a:ext cx="2567731" cy="3373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latin typeface="Calibri" panose="020F0502020204030204" pitchFamily="34" charset="0"/>
            </a:rPr>
            <a:t>MÁSTER</a:t>
          </a:r>
          <a:endParaRPr lang="es-ES" sz="2000" b="0" kern="1200" dirty="0">
            <a:latin typeface="Calibri" panose="020F0502020204030204" pitchFamily="34" charset="0"/>
          </a:endParaRPr>
        </a:p>
      </dsp:txBody>
      <dsp:txXfrm>
        <a:off x="2884086" y="105231"/>
        <a:ext cx="2567731" cy="337311"/>
      </dsp:txXfrm>
    </dsp:sp>
    <dsp:sp modelId="{0F4007EC-6CC6-4B88-9761-F4E759456242}">
      <dsp:nvSpPr>
        <dsp:cNvPr id="0" name=""/>
        <dsp:cNvSpPr/>
      </dsp:nvSpPr>
      <dsp:spPr>
        <a:xfrm>
          <a:off x="2831807" y="555111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4956423"/>
            <a:satOff val="-666"/>
            <a:lumOff val="66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E6902-C39B-4E7A-99FB-6ED04FF5A492}">
      <dsp:nvSpPr>
        <dsp:cNvPr id="0" name=""/>
        <dsp:cNvSpPr/>
      </dsp:nvSpPr>
      <dsp:spPr>
        <a:xfrm>
          <a:off x="3236589" y="504055"/>
          <a:ext cx="2210180" cy="424675"/>
        </a:xfrm>
        <a:prstGeom prst="roundRect">
          <a:avLst>
            <a:gd name="adj" fmla="val 16670"/>
          </a:avLst>
        </a:prstGeom>
        <a:solidFill>
          <a:schemeClr val="accent5">
            <a:hueOff val="4956423"/>
            <a:satOff val="-666"/>
            <a:lumOff val="66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libri Light" panose="020F0302020204030204" pitchFamily="34" charset="0"/>
            </a:rPr>
            <a:t>Máster Universitario de Estudios Hispánicos</a:t>
          </a:r>
          <a:endParaRPr lang="es-ES" sz="1200" kern="1200" dirty="0">
            <a:latin typeface="Calibri Light" panose="020F0302020204030204" pitchFamily="34" charset="0"/>
          </a:endParaRPr>
        </a:p>
      </dsp:txBody>
      <dsp:txXfrm>
        <a:off x="3236589" y="504055"/>
        <a:ext cx="2210180" cy="424675"/>
      </dsp:txXfrm>
    </dsp:sp>
    <dsp:sp modelId="{F0205F60-7710-4C8C-A453-6AC5D1DAE1B5}">
      <dsp:nvSpPr>
        <dsp:cNvPr id="0" name=""/>
        <dsp:cNvSpPr/>
      </dsp:nvSpPr>
      <dsp:spPr>
        <a:xfrm>
          <a:off x="2831807" y="1097561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5782494"/>
            <a:satOff val="-778"/>
            <a:lumOff val="77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57534-17D8-40EB-A2A0-1A05E6B6C51F}">
      <dsp:nvSpPr>
        <dsp:cNvPr id="0" name=""/>
        <dsp:cNvSpPr/>
      </dsp:nvSpPr>
      <dsp:spPr>
        <a:xfrm>
          <a:off x="3236589" y="983450"/>
          <a:ext cx="2210180" cy="579269"/>
        </a:xfrm>
        <a:prstGeom prst="roundRect">
          <a:avLst>
            <a:gd name="adj" fmla="val 16670"/>
          </a:avLst>
        </a:prstGeom>
        <a:solidFill>
          <a:schemeClr val="accent5">
            <a:hueOff val="5782494"/>
            <a:satOff val="-778"/>
            <a:lumOff val="77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libri Light" panose="020F0302020204030204" pitchFamily="34" charset="0"/>
            </a:rPr>
            <a:t>Máster Universitario en Estudios de Género, Identidades y Ciudadanía</a:t>
          </a:r>
          <a:endParaRPr lang="es-ES" sz="1200" kern="1200" dirty="0">
            <a:latin typeface="Calibri Light" panose="020F0302020204030204" pitchFamily="34" charset="0"/>
          </a:endParaRPr>
        </a:p>
      </dsp:txBody>
      <dsp:txXfrm>
        <a:off x="3236589" y="983450"/>
        <a:ext cx="2210180" cy="579269"/>
      </dsp:txXfrm>
    </dsp:sp>
    <dsp:sp modelId="{C7175CF2-8D4B-47FD-8E83-E08F849821AB}">
      <dsp:nvSpPr>
        <dsp:cNvPr id="0" name=""/>
        <dsp:cNvSpPr/>
      </dsp:nvSpPr>
      <dsp:spPr>
        <a:xfrm>
          <a:off x="2831807" y="1719952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6608564"/>
            <a:satOff val="-889"/>
            <a:lumOff val="880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BADB5-6438-42D0-939D-6B95622FE491}">
      <dsp:nvSpPr>
        <dsp:cNvPr id="0" name=""/>
        <dsp:cNvSpPr/>
      </dsp:nvSpPr>
      <dsp:spPr>
        <a:xfrm>
          <a:off x="3236589" y="1656185"/>
          <a:ext cx="2210180" cy="584558"/>
        </a:xfrm>
        <a:prstGeom prst="roundRect">
          <a:avLst>
            <a:gd name="adj" fmla="val 16670"/>
          </a:avLst>
        </a:prstGeom>
        <a:solidFill>
          <a:schemeClr val="accent5">
            <a:hueOff val="6608564"/>
            <a:satOff val="-889"/>
            <a:lumOff val="880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libri Light" panose="020F0302020204030204" pitchFamily="34" charset="0"/>
            </a:rPr>
            <a:t>Máster Interuniversitario en Análisis Histórico del Mundo Actual</a:t>
          </a:r>
          <a:endParaRPr lang="es-ES" sz="1200" kern="1200" dirty="0">
            <a:latin typeface="Calibri Light" panose="020F0302020204030204" pitchFamily="34" charset="0"/>
          </a:endParaRPr>
        </a:p>
      </dsp:txBody>
      <dsp:txXfrm>
        <a:off x="3236589" y="1656185"/>
        <a:ext cx="2210180" cy="584558"/>
      </dsp:txXfrm>
    </dsp:sp>
    <dsp:sp modelId="{30F62DC8-DCFA-45F6-A034-83EF01AFFD62}">
      <dsp:nvSpPr>
        <dsp:cNvPr id="0" name=""/>
        <dsp:cNvSpPr/>
      </dsp:nvSpPr>
      <dsp:spPr>
        <a:xfrm>
          <a:off x="2831807" y="2382313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7434635"/>
            <a:satOff val="-1000"/>
            <a:lumOff val="99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8D6A4-C818-439E-9CC8-1ACA6C800FE5}">
      <dsp:nvSpPr>
        <dsp:cNvPr id="0" name=""/>
        <dsp:cNvSpPr/>
      </dsp:nvSpPr>
      <dsp:spPr>
        <a:xfrm>
          <a:off x="3236589" y="2304255"/>
          <a:ext cx="2210180" cy="659208"/>
        </a:xfrm>
        <a:prstGeom prst="roundRect">
          <a:avLst>
            <a:gd name="adj" fmla="val 16670"/>
          </a:avLst>
        </a:prstGeom>
        <a:solidFill>
          <a:schemeClr val="accent5">
            <a:hueOff val="7434635"/>
            <a:satOff val="-1000"/>
            <a:lumOff val="99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libri Light" panose="020F0302020204030204" pitchFamily="34" charset="0"/>
            </a:rPr>
            <a:t>Máster Universitario en Patrimonio, Arqueología e Historia Marítima</a:t>
          </a:r>
          <a:endParaRPr lang="es-ES" sz="1200" kern="1200" dirty="0">
            <a:latin typeface="Calibri Light" panose="020F0302020204030204" pitchFamily="34" charset="0"/>
          </a:endParaRPr>
        </a:p>
      </dsp:txBody>
      <dsp:txXfrm>
        <a:off x="3236589" y="2304255"/>
        <a:ext cx="2210180" cy="659208"/>
      </dsp:txXfrm>
    </dsp:sp>
    <dsp:sp modelId="{CE414CB7-60E7-4395-9DE3-1A06A5274FDD}">
      <dsp:nvSpPr>
        <dsp:cNvPr id="0" name=""/>
        <dsp:cNvSpPr/>
      </dsp:nvSpPr>
      <dsp:spPr>
        <a:xfrm>
          <a:off x="2831807" y="3064658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8260704"/>
            <a:satOff val="-1111"/>
            <a:lumOff val="110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D1EB8-E8C9-4ECD-B3D1-C66A66F01F10}">
      <dsp:nvSpPr>
        <dsp:cNvPr id="0" name=""/>
        <dsp:cNvSpPr/>
      </dsp:nvSpPr>
      <dsp:spPr>
        <a:xfrm>
          <a:off x="3236589" y="3024335"/>
          <a:ext cx="2210180" cy="624526"/>
        </a:xfrm>
        <a:prstGeom prst="roundRect">
          <a:avLst>
            <a:gd name="adj" fmla="val 16670"/>
          </a:avLst>
        </a:prstGeom>
        <a:solidFill>
          <a:schemeClr val="accent5">
            <a:hueOff val="8260704"/>
            <a:satOff val="-1111"/>
            <a:lumOff val="110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libri Light" panose="020F0302020204030204" pitchFamily="34" charset="0"/>
            </a:rPr>
            <a:t>Máster Interuniversitario en Cultura de Paz, Conflictos, Educación y Derechos Humanos</a:t>
          </a:r>
          <a:endParaRPr lang="es-ES" sz="1200" kern="1200" dirty="0">
            <a:latin typeface="Calibri Light" panose="020F0302020204030204" pitchFamily="34" charset="0"/>
          </a:endParaRPr>
        </a:p>
      </dsp:txBody>
      <dsp:txXfrm>
        <a:off x="3236589" y="3024335"/>
        <a:ext cx="2210180" cy="624526"/>
      </dsp:txXfrm>
    </dsp:sp>
    <dsp:sp modelId="{29B5B231-0E4A-491A-AE1B-85DC0682435C}">
      <dsp:nvSpPr>
        <dsp:cNvPr id="0" name=""/>
        <dsp:cNvSpPr/>
      </dsp:nvSpPr>
      <dsp:spPr>
        <a:xfrm>
          <a:off x="2828315" y="3729845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9086776"/>
            <a:satOff val="-1222"/>
            <a:lumOff val="121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82533-F180-4CAC-A421-D42AB82728A0}">
      <dsp:nvSpPr>
        <dsp:cNvPr id="0" name=""/>
        <dsp:cNvSpPr/>
      </dsp:nvSpPr>
      <dsp:spPr>
        <a:xfrm>
          <a:off x="3240368" y="3672410"/>
          <a:ext cx="2217165" cy="624894"/>
        </a:xfrm>
        <a:prstGeom prst="roundRect">
          <a:avLst>
            <a:gd name="adj" fmla="val 16670"/>
          </a:avLst>
        </a:prstGeom>
        <a:solidFill>
          <a:schemeClr val="accent5">
            <a:hueOff val="9086776"/>
            <a:satOff val="-1222"/>
            <a:lumOff val="121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libri Light" panose="020F0302020204030204" pitchFamily="34" charset="0"/>
            </a:rPr>
            <a:t>Máster Interuniversitario en Investigación y Análisis del Flamenco</a:t>
          </a:r>
          <a:endParaRPr lang="es-ES" sz="1200" kern="1200" dirty="0">
            <a:latin typeface="Calibri Light" panose="020F0302020204030204" pitchFamily="34" charset="0"/>
          </a:endParaRPr>
        </a:p>
      </dsp:txBody>
      <dsp:txXfrm>
        <a:off x="3240368" y="3672410"/>
        <a:ext cx="2217165" cy="624894"/>
      </dsp:txXfrm>
    </dsp:sp>
    <dsp:sp modelId="{1A883CC5-9940-4E83-992B-D43F993B97C0}">
      <dsp:nvSpPr>
        <dsp:cNvPr id="0" name=""/>
        <dsp:cNvSpPr/>
      </dsp:nvSpPr>
      <dsp:spPr>
        <a:xfrm>
          <a:off x="5656312" y="113401"/>
          <a:ext cx="2567731" cy="3373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latin typeface="Calibri Light" panose="020F0302020204030204" pitchFamily="34" charset="0"/>
            </a:rPr>
            <a:t>DOCTORADO</a:t>
          </a:r>
          <a:endParaRPr lang="es-ES" sz="2000" b="0" kern="1200" dirty="0">
            <a:latin typeface="Calibri Light" panose="020F0302020204030204" pitchFamily="34" charset="0"/>
          </a:endParaRPr>
        </a:p>
      </dsp:txBody>
      <dsp:txXfrm>
        <a:off x="5656312" y="113401"/>
        <a:ext cx="2567731" cy="337311"/>
      </dsp:txXfrm>
    </dsp:sp>
    <dsp:sp modelId="{942905F0-289C-4E6A-8571-BE0919A43A38}">
      <dsp:nvSpPr>
        <dsp:cNvPr id="0" name=""/>
        <dsp:cNvSpPr/>
      </dsp:nvSpPr>
      <dsp:spPr>
        <a:xfrm>
          <a:off x="5656312" y="511429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9912846"/>
            <a:satOff val="-1333"/>
            <a:lumOff val="132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D4768-1EC8-4087-AC38-F2EC4DAC82D1}">
      <dsp:nvSpPr>
        <dsp:cNvPr id="0" name=""/>
        <dsp:cNvSpPr/>
      </dsp:nvSpPr>
      <dsp:spPr>
        <a:xfrm>
          <a:off x="6013862" y="511429"/>
          <a:ext cx="2210180" cy="337311"/>
        </a:xfrm>
        <a:prstGeom prst="roundRect">
          <a:avLst>
            <a:gd name="adj" fmla="val 16670"/>
          </a:avLst>
        </a:prstGeom>
        <a:solidFill>
          <a:schemeClr val="accent5">
            <a:hueOff val="9912846"/>
            <a:satOff val="-1333"/>
            <a:lumOff val="132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libri Light" panose="020F0302020204030204" pitchFamily="34" charset="0"/>
            </a:rPr>
            <a:t>Programa de Doctorado en Artes y Humanidades</a:t>
          </a:r>
          <a:endParaRPr lang="es-ES" sz="1200" b="0" i="1" u="sng" kern="1200" dirty="0">
            <a:latin typeface="Calibri Light" panose="020F0302020204030204" pitchFamily="34" charset="0"/>
          </a:endParaRPr>
        </a:p>
      </dsp:txBody>
      <dsp:txXfrm>
        <a:off x="6013862" y="511429"/>
        <a:ext cx="2210180" cy="337311"/>
      </dsp:txXfrm>
    </dsp:sp>
    <dsp:sp modelId="{C5FAE1CC-32EB-46D8-BF8F-1D8FFC7CD3CB}">
      <dsp:nvSpPr>
        <dsp:cNvPr id="0" name=""/>
        <dsp:cNvSpPr/>
      </dsp:nvSpPr>
      <dsp:spPr>
        <a:xfrm>
          <a:off x="5656312" y="889218"/>
          <a:ext cx="337311" cy="337311"/>
        </a:xfrm>
        <a:prstGeom prst="roundRect">
          <a:avLst>
            <a:gd name="adj" fmla="val 16670"/>
          </a:avLst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E47C1-893A-4896-815A-3AB722E5571C}">
      <dsp:nvSpPr>
        <dsp:cNvPr id="0" name=""/>
        <dsp:cNvSpPr/>
      </dsp:nvSpPr>
      <dsp:spPr>
        <a:xfrm>
          <a:off x="6013862" y="889218"/>
          <a:ext cx="2210180" cy="337311"/>
        </a:xfrm>
        <a:prstGeom prst="roundRect">
          <a:avLst>
            <a:gd name="adj" fmla="val 16670"/>
          </a:avLst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libri Light" panose="020F0302020204030204" pitchFamily="34" charset="0"/>
            </a:rPr>
            <a:t>Programa de Doctorado en Historia y Arqueología Marítimas</a:t>
          </a:r>
          <a:endParaRPr lang="es-ES" sz="1200" kern="1200" dirty="0">
            <a:latin typeface="Calibri Light" panose="020F0302020204030204" pitchFamily="34" charset="0"/>
          </a:endParaRPr>
        </a:p>
      </dsp:txBody>
      <dsp:txXfrm>
        <a:off x="6013862" y="889218"/>
        <a:ext cx="2210180" cy="33731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76DA24-1D28-4CF3-ADCD-E8C4C0AD26E1}">
      <dsp:nvSpPr>
        <dsp:cNvPr id="0" name=""/>
        <dsp:cNvSpPr/>
      </dsp:nvSpPr>
      <dsp:spPr>
        <a:xfrm>
          <a:off x="0" y="175874"/>
          <a:ext cx="8229600" cy="129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HUM139 Grupo de Estudios del Siglo XVIII</a:t>
          </a:r>
          <a:endParaRPr lang="es-ES" sz="900" b="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HUM195 Bernardo de </a:t>
          </a:r>
          <a:r>
            <a:rPr lang="es-ES" sz="900" b="0" kern="1200" dirty="0" err="1" smtClean="0">
              <a:latin typeface="Calibri" pitchFamily="34" charset="0"/>
            </a:rPr>
            <a:t>Aldrete</a:t>
          </a:r>
          <a:endParaRPr lang="es-ES" sz="900" b="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HUM330 Estudios de Literatura Española Contemporánea</a:t>
          </a:r>
          <a:endParaRPr lang="es-ES" sz="900" b="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HUM530 Aspectos de Teoría Literaria. Lecturas y Escrituras en Red</a:t>
          </a:r>
          <a:endParaRPr lang="es-ES" sz="900" b="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HUM536 El problema de la Alteridad en el mundo actual</a:t>
          </a:r>
          <a:endParaRPr lang="es-ES" sz="900" b="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HUM571 Lenguaje, computación, conocimiento</a:t>
          </a:r>
          <a:endParaRPr lang="es-ES" sz="900" b="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HUM993 Estudios de gramática de España y América</a:t>
          </a:r>
          <a:endParaRPr lang="es-ES" sz="900" b="0" kern="1200" dirty="0">
            <a:latin typeface="Calibri" pitchFamily="34" charset="0"/>
          </a:endParaRPr>
        </a:p>
      </dsp:txBody>
      <dsp:txXfrm>
        <a:off x="0" y="175874"/>
        <a:ext cx="8229600" cy="1291500"/>
      </dsp:txXfrm>
    </dsp:sp>
    <dsp:sp modelId="{067ED738-8535-4FC5-98B6-AF4B68A099DB}">
      <dsp:nvSpPr>
        <dsp:cNvPr id="0" name=""/>
        <dsp:cNvSpPr/>
      </dsp:nvSpPr>
      <dsp:spPr>
        <a:xfrm>
          <a:off x="411480" y="28274"/>
          <a:ext cx="5760720" cy="29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Calibri" pitchFamily="34" charset="0"/>
            </a:rPr>
            <a:t>A) UNIDAD ESPECIALIZADA EN ESTUDIOS LITERARIOS, LINGÜÍSTICOS Y CULTURALES DE LA ILUSTRACIÓN A LA CONTEMPORANEIDAD (UELLCIC): 53 TRAMOS DE INVESTIGACIÓN</a:t>
          </a:r>
          <a:endParaRPr lang="es-ES" sz="900" kern="1200" dirty="0">
            <a:latin typeface="Calibri" pitchFamily="34" charset="0"/>
          </a:endParaRPr>
        </a:p>
      </dsp:txBody>
      <dsp:txXfrm>
        <a:off x="411480" y="28274"/>
        <a:ext cx="5760720" cy="295200"/>
      </dsp:txXfrm>
    </dsp:sp>
    <dsp:sp modelId="{A02B54BF-4E3D-4FB6-9066-67FCF8D50C84}">
      <dsp:nvSpPr>
        <dsp:cNvPr id="0" name=""/>
        <dsp:cNvSpPr/>
      </dsp:nvSpPr>
      <dsp:spPr>
        <a:xfrm>
          <a:off x="0" y="1668974"/>
          <a:ext cx="82296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5369458"/>
              <a:satOff val="-722"/>
              <a:lumOff val="7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HUM306 Género e Historia</a:t>
          </a:r>
          <a:endParaRPr lang="es-ES" sz="900" b="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HUM332 Estudios Históricos «Esteban </a:t>
          </a:r>
          <a:r>
            <a:rPr lang="es-ES" sz="900" b="0" kern="1200" dirty="0" err="1" smtClean="0">
              <a:latin typeface="Calibri" pitchFamily="34" charset="0"/>
            </a:rPr>
            <a:t>Boutelou</a:t>
          </a:r>
          <a:r>
            <a:rPr lang="es-ES" sz="900" b="0" kern="1200" dirty="0" smtClean="0">
              <a:latin typeface="Calibri" pitchFamily="34" charset="0"/>
            </a:rPr>
            <a:t>»</a:t>
          </a:r>
          <a:endParaRPr lang="es-ES" sz="900" b="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HUM557 Elites, Notables y Pueblo</a:t>
          </a:r>
          <a:endParaRPr lang="es-ES" sz="900" b="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b="0" kern="1200" dirty="0" smtClean="0">
              <a:latin typeface="Calibri" pitchFamily="34" charset="0"/>
            </a:rPr>
            <a:t>HUM726 Ciudad, Imagen y Patrimonio</a:t>
          </a:r>
          <a:endParaRPr lang="es-ES" sz="900" b="0" kern="1200" dirty="0">
            <a:latin typeface="Calibri" pitchFamily="34" charset="0"/>
          </a:endParaRPr>
        </a:p>
      </dsp:txBody>
      <dsp:txXfrm>
        <a:off x="0" y="1668974"/>
        <a:ext cx="8229600" cy="850500"/>
      </dsp:txXfrm>
    </dsp:sp>
    <dsp:sp modelId="{E45BCF39-F501-4346-814B-ACBA8FD13025}">
      <dsp:nvSpPr>
        <dsp:cNvPr id="0" name=""/>
        <dsp:cNvSpPr/>
      </dsp:nvSpPr>
      <dsp:spPr>
        <a:xfrm>
          <a:off x="411480" y="1521374"/>
          <a:ext cx="5760720" cy="295200"/>
        </a:xfrm>
        <a:prstGeom prst="roundRect">
          <a:avLst/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Calibri" pitchFamily="34" charset="0"/>
            </a:rPr>
            <a:t>B) UNIDAD ESPECIALIZADA EN LIBERALISMO Y DEMOCRACIA (UELDE): 37 TRAMOS DE INVESTIGACIÓN</a:t>
          </a:r>
          <a:endParaRPr lang="es-ES" sz="900" kern="1200" dirty="0">
            <a:latin typeface="Calibri" pitchFamily="34" charset="0"/>
          </a:endParaRPr>
        </a:p>
      </dsp:txBody>
      <dsp:txXfrm>
        <a:off x="411480" y="1521374"/>
        <a:ext cx="5760720" cy="295200"/>
      </dsp:txXfrm>
    </dsp:sp>
    <dsp:sp modelId="{7F0D17EB-618D-461A-8789-36AA384631C1}">
      <dsp:nvSpPr>
        <dsp:cNvPr id="0" name=""/>
        <dsp:cNvSpPr/>
      </dsp:nvSpPr>
      <dsp:spPr>
        <a:xfrm>
          <a:off x="0" y="2721075"/>
          <a:ext cx="8229600" cy="157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08280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>
              <a:latin typeface="Calibri" pitchFamily="34" charset="0"/>
            </a:rPr>
            <a:t>HUM315 Grupo de Estudios de Historia Actual</a:t>
          </a:r>
          <a:endParaRPr lang="es-ES" sz="90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>
              <a:latin typeface="Calibri" pitchFamily="34" charset="0"/>
            </a:rPr>
            <a:t>HUM334 Lazos culturales entre Europa e Iberoamérica: Literatura hispanoamericana</a:t>
          </a:r>
          <a:endParaRPr lang="es-ES" sz="90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>
              <a:latin typeface="Calibri" pitchFamily="34" charset="0"/>
            </a:rPr>
            <a:t>HUM375 Estudios de </a:t>
          </a:r>
          <a:r>
            <a:rPr lang="es-ES" sz="900" kern="1200" dirty="0" err="1" smtClean="0">
              <a:latin typeface="Calibri" pitchFamily="34" charset="0"/>
            </a:rPr>
            <a:t>Francofonía</a:t>
          </a:r>
          <a:r>
            <a:rPr lang="es-ES" sz="900" kern="1200" dirty="0" smtClean="0">
              <a:latin typeface="Calibri" pitchFamily="34" charset="0"/>
            </a:rPr>
            <a:t> </a:t>
          </a:r>
          <a:endParaRPr lang="es-ES" sz="90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>
              <a:latin typeface="Calibri" pitchFamily="34" charset="0"/>
            </a:rPr>
            <a:t>HUM385 Al-</a:t>
          </a:r>
          <a:r>
            <a:rPr lang="es-ES" sz="900" kern="1200" dirty="0" err="1" smtClean="0">
              <a:latin typeface="Calibri" pitchFamily="34" charset="0"/>
            </a:rPr>
            <a:t>Andalus</a:t>
          </a:r>
          <a:r>
            <a:rPr lang="es-ES" sz="900" kern="1200" dirty="0" smtClean="0">
              <a:latin typeface="Calibri" pitchFamily="34" charset="0"/>
            </a:rPr>
            <a:t> Magreb</a:t>
          </a:r>
          <a:endParaRPr lang="es-ES" sz="90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>
              <a:latin typeface="Calibri" pitchFamily="34" charset="0"/>
            </a:rPr>
            <a:t>HUM812 Estudio de las formaciones sociales de la prehistoria reciente</a:t>
          </a:r>
          <a:endParaRPr lang="es-ES" sz="90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>
              <a:latin typeface="Calibri" pitchFamily="34" charset="0"/>
            </a:rPr>
            <a:t>HUM818 Grupo de investigación para Medios de Comunicación y Educación (</a:t>
          </a:r>
          <a:r>
            <a:rPr lang="es-ES" sz="900" kern="1200" dirty="0" err="1" smtClean="0">
              <a:latin typeface="Calibri" pitchFamily="34" charset="0"/>
            </a:rPr>
            <a:t>Educomunicación</a:t>
          </a:r>
          <a:r>
            <a:rPr lang="es-ES" sz="900" kern="1200" dirty="0" smtClean="0">
              <a:latin typeface="Calibri" pitchFamily="34" charset="0"/>
            </a:rPr>
            <a:t>)</a:t>
          </a:r>
          <a:endParaRPr lang="es-ES" sz="90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>
              <a:latin typeface="Calibri" pitchFamily="34" charset="0"/>
            </a:rPr>
            <a:t>HUM831 Patrimonio Histórico Arqueológico en el ámbito del Estrecho de Gibraltar. De la Prehistoria a la Antigüedad Tardía</a:t>
          </a:r>
          <a:endParaRPr lang="es-ES" sz="90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>
              <a:latin typeface="Calibri" pitchFamily="34" charset="0"/>
            </a:rPr>
            <a:t>SEJ058 Centro de Investigaciones Sociales y Migratorias del Estrecho de Gibraltar</a:t>
          </a:r>
          <a:endParaRPr lang="es-ES" sz="900" kern="1200" dirty="0">
            <a:latin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900" kern="1200" dirty="0" smtClean="0">
              <a:latin typeface="Calibri" pitchFamily="34" charset="0"/>
            </a:rPr>
            <a:t>SEJ387 Sociología en Cádiz</a:t>
          </a:r>
          <a:endParaRPr lang="es-ES" sz="900" kern="1200" dirty="0">
            <a:latin typeface="Calibri" pitchFamily="34" charset="0"/>
          </a:endParaRPr>
        </a:p>
      </dsp:txBody>
      <dsp:txXfrm>
        <a:off x="0" y="2721075"/>
        <a:ext cx="8229600" cy="1575000"/>
      </dsp:txXfrm>
    </dsp:sp>
    <dsp:sp modelId="{A4DEDC1D-0BDC-4A4A-8FA4-44E5C63FBD84}">
      <dsp:nvSpPr>
        <dsp:cNvPr id="0" name=""/>
        <dsp:cNvSpPr/>
      </dsp:nvSpPr>
      <dsp:spPr>
        <a:xfrm>
          <a:off x="411480" y="2573475"/>
          <a:ext cx="5760720" cy="295200"/>
        </a:xfrm>
        <a:prstGeom prst="round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Calibri" pitchFamily="34" charset="0"/>
            </a:rPr>
            <a:t>C) UNIDAD ESPECIALIZADA EN GLOBALIZACIÓN, MODERNIZACIÓN Y PATRIMONIO (UEGMP): 29 TRAMOS DE INVESTIGACIÓN</a:t>
          </a:r>
          <a:endParaRPr lang="es-ES" sz="900" kern="1200" dirty="0">
            <a:latin typeface="Calibri" pitchFamily="34" charset="0"/>
          </a:endParaRPr>
        </a:p>
      </dsp:txBody>
      <dsp:txXfrm>
        <a:off x="411480" y="2573475"/>
        <a:ext cx="5760720" cy="29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6B4240-57F3-406A-9CFB-791A7E4F8315}" type="datetimeFigureOut">
              <a:rPr lang="es-ES" smtClean="0"/>
              <a:pPr/>
              <a:t>25/09/2018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0EEACF6-EF94-47FA-ACFF-80DD40461C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Instituto de Investigación en </a:t>
            </a:r>
            <a:r>
              <a:rPr lang="es-ES" sz="4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s-ES" sz="4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s-ES" sz="5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Estudios del Mundo Hispánico</a:t>
            </a:r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s-ES" sz="5300" b="1" dirty="0" smtClean="0">
                <a:solidFill>
                  <a:srgbClr val="FFC000"/>
                </a:solidFill>
              </a:rPr>
              <a:t>IN-</a:t>
            </a:r>
            <a:r>
              <a:rPr lang="es-ES" sz="5300" b="1" dirty="0" err="1" smtClean="0">
                <a:solidFill>
                  <a:srgbClr val="FFC000"/>
                </a:solidFill>
              </a:rPr>
              <a:t>EMHis</a:t>
            </a:r>
            <a:endParaRPr lang="es-ES" sz="5300" b="1" dirty="0">
              <a:solidFill>
                <a:srgbClr val="FFC00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4293096"/>
            <a:ext cx="4639781" cy="212714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95536" y="5877272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alibri Light" panose="020F0302020204030204" pitchFamily="34" charset="0"/>
              </a:rPr>
              <a:t>Consejo de Gobierno 26-06-2018</a:t>
            </a:r>
            <a:endParaRPr lang="es-ES" sz="2000" dirty="0">
              <a:latin typeface="Calibri Light" panose="020F0302020204030204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179512" y="3140968"/>
            <a:ext cx="896448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http://wwwp.uca.es/wp-content/uploads/2017/01/Historia-de-la-UC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52"/>
            <a:ext cx="9144000" cy="139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8 Conector recto"/>
          <p:cNvCxnSpPr/>
          <p:nvPr/>
        </p:nvCxnSpPr>
        <p:spPr>
          <a:xfrm>
            <a:off x="35496" y="6277382"/>
            <a:ext cx="910850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279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26134"/>
            <a:ext cx="8696590" cy="1066800"/>
          </a:xfrm>
          <a:solidFill>
            <a:schemeClr val="tx2"/>
          </a:solidFill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P</a:t>
            </a:r>
            <a:r>
              <a:rPr lang="es-ES" dirty="0" smtClean="0">
                <a:solidFill>
                  <a:schemeClr val="bg1"/>
                </a:solidFill>
              </a:rPr>
              <a:t>ropuesta del </a:t>
            </a:r>
            <a:r>
              <a:rPr lang="es-ES" dirty="0" smtClean="0">
                <a:solidFill>
                  <a:srgbClr val="FFC000"/>
                </a:solidFill>
              </a:rPr>
              <a:t>IN-</a:t>
            </a:r>
            <a:r>
              <a:rPr lang="es-ES" dirty="0" err="1" smtClean="0">
                <a:solidFill>
                  <a:srgbClr val="FFC000"/>
                </a:solidFill>
              </a:rPr>
              <a:t>EMHis</a:t>
            </a: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249424"/>
            <a:ext cx="8686800" cy="4325112"/>
          </a:xfrm>
          <a:solidFill>
            <a:schemeClr val="tx2"/>
          </a:solidFill>
        </p:spPr>
        <p:txBody>
          <a:bodyPr/>
          <a:lstStyle/>
          <a:p>
            <a:pPr marL="109728" indent="0">
              <a:buNone/>
            </a:pPr>
            <a:r>
              <a:rPr lang="es-E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Instituto </a:t>
            </a:r>
            <a:r>
              <a:rPr lang="es-ES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Universitario de Investigación propio en </a:t>
            </a:r>
            <a:r>
              <a:rPr lang="es-E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Estudios del Mundo Hispánico </a:t>
            </a:r>
            <a:endParaRPr lang="es-ES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402336" lvl="1" indent="0">
              <a:buNone/>
            </a:pPr>
            <a:r>
              <a:rPr lang="es-ES" dirty="0" smtClean="0">
                <a:solidFill>
                  <a:schemeClr val="bg1"/>
                </a:solidFill>
                <a:latin typeface="Calibri" panose="020F0502020204030204" pitchFamily="34" charset="0"/>
              </a:rPr>
              <a:t>Centro dedicado a la </a:t>
            </a:r>
            <a:r>
              <a:rPr lang="es-ES" sz="32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investigación</a:t>
            </a:r>
            <a:r>
              <a:rPr lang="es-E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s-ES" sz="3200" b="1" dirty="0">
                <a:solidFill>
                  <a:srgbClr val="00B0F0"/>
                </a:solidFill>
                <a:latin typeface="Calibri" panose="020F0502020204030204" pitchFamily="34" charset="0"/>
              </a:rPr>
              <a:t>formación</a:t>
            </a:r>
            <a:r>
              <a:rPr lang="es-ES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  <a:t>y </a:t>
            </a:r>
            <a:r>
              <a:rPr lang="es-ES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asesoramiento</a:t>
            </a: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  <a:t> para otras </a:t>
            </a:r>
            <a:r>
              <a:rPr lang="es-ES" dirty="0" smtClean="0">
                <a:solidFill>
                  <a:schemeClr val="bg1"/>
                </a:solidFill>
                <a:latin typeface="Calibri" panose="020F0502020204030204" pitchFamily="34" charset="0"/>
              </a:rPr>
              <a:t>instituciones </a:t>
            </a: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  <a:t>con el objetivo de ser un referente en materias relacionadas con los diferentes ámbitos culturales, </a:t>
            </a:r>
            <a:r>
              <a:rPr lang="es-ES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artísticos, patrimoniales, históricos y </a:t>
            </a: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  <a:t>políticos </a:t>
            </a:r>
            <a:r>
              <a:rPr lang="es-ES" dirty="0" smtClean="0">
                <a:solidFill>
                  <a:schemeClr val="bg1"/>
                </a:solidFill>
                <a:latin typeface="Calibri" panose="020F0502020204030204" pitchFamily="34" charset="0"/>
              </a:rPr>
              <a:t>del                </a:t>
            </a:r>
            <a:endParaRPr lang="es-ES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02336" lvl="1" indent="0" algn="r">
              <a:buNone/>
            </a:pPr>
            <a:r>
              <a:rPr lang="es-E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Mundo Hispánico</a:t>
            </a:r>
            <a:endParaRPr lang="es-ES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843321"/>
            <a:ext cx="3041674" cy="1394477"/>
          </a:xfrm>
          <a:prstGeom prst="rect">
            <a:avLst/>
          </a:prstGeom>
        </p:spPr>
      </p:pic>
      <p:cxnSp>
        <p:nvCxnSpPr>
          <p:cNvPr id="5" name="4 Conector recto"/>
          <p:cNvCxnSpPr/>
          <p:nvPr/>
        </p:nvCxnSpPr>
        <p:spPr>
          <a:xfrm>
            <a:off x="-129054" y="2132112"/>
            <a:ext cx="896448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p.uca.es/wp-content/uploads/2017/01/Historia-de-la-UC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119" y="0"/>
            <a:ext cx="9144000" cy="95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597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26134"/>
            <a:ext cx="8696590" cy="1066800"/>
          </a:xfrm>
          <a:solidFill>
            <a:schemeClr val="tx2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Promotores del </a:t>
            </a:r>
            <a:r>
              <a:rPr lang="es-ES" dirty="0" smtClean="0">
                <a:solidFill>
                  <a:srgbClr val="FFC000"/>
                </a:solidFill>
              </a:rPr>
              <a:t>IN-</a:t>
            </a:r>
            <a:r>
              <a:rPr lang="es-ES" dirty="0" err="1" smtClean="0">
                <a:solidFill>
                  <a:srgbClr val="FFC000"/>
                </a:solidFill>
              </a:rPr>
              <a:t>EMHis</a:t>
            </a:r>
            <a:endParaRPr lang="es-ES" dirty="0">
              <a:solidFill>
                <a:srgbClr val="FFC00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0590" y="969221"/>
            <a:ext cx="3174630" cy="1455432"/>
          </a:xfrm>
          <a:prstGeom prst="rect">
            <a:avLst/>
          </a:prstGeom>
        </p:spPr>
      </p:pic>
      <p:cxnSp>
        <p:nvCxnSpPr>
          <p:cNvPr id="5" name="4 Conector recto"/>
          <p:cNvCxnSpPr/>
          <p:nvPr/>
        </p:nvCxnSpPr>
        <p:spPr>
          <a:xfrm>
            <a:off x="-183938" y="2060848"/>
            <a:ext cx="896448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Alberto\Documents\0 INSTITUTO DE INVESTIGACIÓN 2018\OK MUNDO HISPÁNICO\PORTAD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2841896" cy="401886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3523966" y="3356992"/>
            <a:ext cx="5256584" cy="329320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lvl="0"/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Marieta </a:t>
            </a:r>
            <a:r>
              <a:rPr lang="es-ES" sz="1600" cap="small" dirty="0">
                <a:solidFill>
                  <a:schemeClr val="bg1"/>
                </a:solidFill>
                <a:latin typeface="Calibri Light" panose="020F0302020204030204" pitchFamily="34" charset="0"/>
              </a:rPr>
              <a:t>Cantos </a:t>
            </a:r>
            <a:r>
              <a:rPr lang="es-ES" sz="1600" cap="small" dirty="0" err="1">
                <a:solidFill>
                  <a:schemeClr val="bg1"/>
                </a:solidFill>
                <a:latin typeface="Calibri Light" panose="020F0302020204030204" pitchFamily="34" charset="0"/>
              </a:rPr>
              <a:t>Casenave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TU Literatura Española </a:t>
            </a:r>
            <a:r>
              <a:rPr lang="es-ES" sz="1600" b="1" dirty="0">
                <a:solidFill>
                  <a:srgbClr val="FFC000"/>
                </a:solidFill>
                <a:latin typeface="Calibri Light" panose="020F0302020204030204" pitchFamily="34" charset="0"/>
              </a:rPr>
              <a:t>HUM139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endParaRPr lang="es-ES" sz="1600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lvl="0"/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Diego </a:t>
            </a:r>
            <a:r>
              <a:rPr lang="es-ES" sz="1600" cap="small" dirty="0">
                <a:solidFill>
                  <a:schemeClr val="bg1"/>
                </a:solidFill>
                <a:latin typeface="Calibri Light" panose="020F0302020204030204" pitchFamily="34" charset="0"/>
              </a:rPr>
              <a:t>Caro Cancela, </a:t>
            </a:r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CU Historia Contemporánea  </a:t>
            </a:r>
            <a:r>
              <a:rPr lang="es-ES" sz="1600" b="1" dirty="0" smtClean="0">
                <a:solidFill>
                  <a:srgbClr val="FFC000"/>
                </a:solidFill>
                <a:latin typeface="Calibri Light" panose="020F0302020204030204" pitchFamily="34" charset="0"/>
              </a:rPr>
              <a:t>HUM557</a:t>
            </a:r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</a:p>
          <a:p>
            <a:pPr lvl="0"/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Julio </a:t>
            </a:r>
            <a:r>
              <a:rPr lang="es-ES" sz="1600" cap="small" dirty="0">
                <a:solidFill>
                  <a:schemeClr val="bg1"/>
                </a:solidFill>
                <a:latin typeface="Calibri Light" panose="020F0302020204030204" pitchFamily="34" charset="0"/>
              </a:rPr>
              <a:t>Pérez Serrano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CU Historia 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Contemporánea </a:t>
            </a:r>
            <a:r>
              <a:rPr lang="es-ES" sz="1600" b="1" dirty="0" smtClean="0">
                <a:solidFill>
                  <a:srgbClr val="FFC000"/>
                </a:solidFill>
                <a:latin typeface="Calibri Light" panose="020F0302020204030204" pitchFamily="34" charset="0"/>
              </a:rPr>
              <a:t>HUM315</a:t>
            </a:r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</a:p>
          <a:p>
            <a:pPr lvl="0"/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Alberto </a:t>
            </a:r>
            <a:r>
              <a:rPr lang="es-ES" sz="1600" cap="small" dirty="0">
                <a:solidFill>
                  <a:schemeClr val="bg1"/>
                </a:solidFill>
                <a:latin typeface="Calibri Light" panose="020F0302020204030204" pitchFamily="34" charset="0"/>
              </a:rPr>
              <a:t>Ramos Santana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CU Historia 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Contemporánea </a:t>
            </a:r>
            <a:r>
              <a:rPr lang="es-ES" sz="1600" b="1" dirty="0" smtClean="0">
                <a:solidFill>
                  <a:srgbClr val="FFC000"/>
                </a:solidFill>
                <a:latin typeface="Calibri Light" panose="020F0302020204030204" pitchFamily="34" charset="0"/>
              </a:rPr>
              <a:t>HUM332</a:t>
            </a:r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</a:p>
          <a:p>
            <a:pPr lvl="0"/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Concepción </a:t>
            </a:r>
            <a:r>
              <a:rPr lang="es-ES" sz="1600" cap="small" dirty="0">
                <a:solidFill>
                  <a:schemeClr val="bg1"/>
                </a:solidFill>
                <a:latin typeface="Calibri Light" panose="020F0302020204030204" pitchFamily="34" charset="0"/>
              </a:rPr>
              <a:t>Reverte Bernal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CU Literatura 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Española </a:t>
            </a:r>
            <a:r>
              <a:rPr lang="es-ES" sz="1600" b="1" dirty="0" smtClean="0">
                <a:solidFill>
                  <a:srgbClr val="FFC000"/>
                </a:solidFill>
                <a:latin typeface="Calibri Light" panose="020F0302020204030204" pitchFamily="34" charset="0"/>
              </a:rPr>
              <a:t>HUM334</a:t>
            </a:r>
            <a:endParaRPr lang="es-ES" sz="1600" b="1" dirty="0">
              <a:solidFill>
                <a:srgbClr val="FFC000"/>
              </a:solidFill>
              <a:latin typeface="Calibri Light" panose="020F0302020204030204" pitchFamily="34" charset="0"/>
            </a:endParaRPr>
          </a:p>
          <a:p>
            <a:pPr lvl="0"/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Alberto </a:t>
            </a:r>
            <a:r>
              <a:rPr lang="es-ES" sz="1600" cap="small" dirty="0">
                <a:solidFill>
                  <a:schemeClr val="bg1"/>
                </a:solidFill>
                <a:latin typeface="Calibri Light" panose="020F0302020204030204" pitchFamily="34" charset="0"/>
              </a:rPr>
              <a:t>Romero Ferrer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r>
              <a:rPr lang="es-ES" sz="16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CU Literatura </a:t>
            </a:r>
            <a:r>
              <a:rPr lang="es-ES" sz="1600" dirty="0">
                <a:solidFill>
                  <a:schemeClr val="bg1"/>
                </a:solidFill>
                <a:latin typeface="Calibri Light" panose="020F0302020204030204" pitchFamily="34" charset="0"/>
              </a:rPr>
              <a:t>Española </a:t>
            </a:r>
            <a:r>
              <a:rPr lang="es-ES" sz="1600" b="1" dirty="0" smtClean="0">
                <a:solidFill>
                  <a:srgbClr val="FFC000"/>
                </a:solidFill>
                <a:latin typeface="Calibri Light" panose="020F0302020204030204" pitchFamily="34" charset="0"/>
              </a:rPr>
              <a:t>HUM139</a:t>
            </a:r>
          </a:p>
          <a:p>
            <a:pPr lvl="0"/>
            <a:endParaRPr lang="es-ES" sz="1600" b="1" dirty="0">
              <a:solidFill>
                <a:srgbClr val="FFC000"/>
              </a:solidFill>
              <a:latin typeface="Calibri Light" panose="020F0302020204030204" pitchFamily="34" charset="0"/>
            </a:endParaRPr>
          </a:p>
        </p:txBody>
      </p:sp>
      <p:pic>
        <p:nvPicPr>
          <p:cNvPr id="9" name="Picture 2" descr="http://wwwp.uca.es/wp-content/uploads/2017/01/Historia-de-la-UC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90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194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1988840"/>
            <a:ext cx="8208912" cy="369331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59432" y="893661"/>
            <a:ext cx="8686800" cy="1066800"/>
          </a:xfrm>
          <a:solidFill>
            <a:schemeClr val="tx2"/>
          </a:solidFill>
        </p:spPr>
        <p:txBody>
          <a:bodyPr/>
          <a:lstStyle/>
          <a:p>
            <a:r>
              <a:rPr lang="es-ES" dirty="0" smtClean="0">
                <a:solidFill>
                  <a:srgbClr val="FFC000"/>
                </a:solidFill>
              </a:rPr>
              <a:t>IN-</a:t>
            </a:r>
            <a:r>
              <a:rPr lang="es-ES" dirty="0" err="1" smtClean="0">
                <a:solidFill>
                  <a:srgbClr val="FFC000"/>
                </a:solidFill>
              </a:rPr>
              <a:t>EMHis</a:t>
            </a:r>
            <a:r>
              <a:rPr lang="es-ES" dirty="0" smtClean="0">
                <a:solidFill>
                  <a:srgbClr val="FFC000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se inserta en…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1437330"/>
              </p:ext>
            </p:extLst>
          </p:nvPr>
        </p:nvGraphicFramePr>
        <p:xfrm>
          <a:off x="323528" y="2060848"/>
          <a:ext cx="858964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2550" y="835154"/>
            <a:ext cx="2454550" cy="1125307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-198276" y="1960461"/>
            <a:ext cx="896448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p.uca.es/wp-content/uploads/2017/01/Historia-de-la-UC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4055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869460"/>
            <a:ext cx="8686800" cy="1066800"/>
          </a:xfrm>
          <a:solidFill>
            <a:schemeClr val="tx2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Estructura/líneas del </a:t>
            </a:r>
            <a:r>
              <a:rPr lang="es-ES" dirty="0" smtClean="0">
                <a:solidFill>
                  <a:srgbClr val="FFC000"/>
                </a:solidFill>
              </a:rPr>
              <a:t>IN-</a:t>
            </a:r>
            <a:r>
              <a:rPr lang="es-ES" dirty="0" err="1" smtClean="0">
                <a:solidFill>
                  <a:srgbClr val="FFC000"/>
                </a:solidFill>
              </a:rPr>
              <a:t>EMHis</a:t>
            </a:r>
            <a:endParaRPr lang="es-ES" dirty="0">
              <a:solidFill>
                <a:srgbClr val="FFC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1433803"/>
              </p:ext>
            </p:extLst>
          </p:nvPr>
        </p:nvGraphicFramePr>
        <p:xfrm>
          <a:off x="457200" y="206084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891564"/>
            <a:ext cx="2135856" cy="1109758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-180528" y="1988840"/>
            <a:ext cx="896448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p.uca.es/wp-content/uploads/2017/01/Historia-de-la-UC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4758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807368"/>
            <a:ext cx="8651304" cy="1066800"/>
          </a:xfrm>
          <a:solidFill>
            <a:schemeClr val="tx2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Oportunidad del </a:t>
            </a:r>
            <a:r>
              <a:rPr lang="es-ES" dirty="0" smtClean="0">
                <a:solidFill>
                  <a:srgbClr val="FFC000"/>
                </a:solidFill>
              </a:rPr>
              <a:t>IN-</a:t>
            </a:r>
            <a:r>
              <a:rPr lang="es-ES" dirty="0" err="1" smtClean="0">
                <a:solidFill>
                  <a:srgbClr val="FFC000"/>
                </a:solidFill>
              </a:rPr>
              <a:t>EMHis</a:t>
            </a:r>
            <a:endParaRPr lang="es-ES" dirty="0">
              <a:solidFill>
                <a:srgbClr val="FFC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967956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4519" y="714191"/>
            <a:ext cx="2827186" cy="1296144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-129054" y="1916832"/>
            <a:ext cx="896448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p.uca.es/wp-content/uploads/2017/01/Historia-de-la-UC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5642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725845"/>
            <a:ext cx="8686800" cy="936103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 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>IN-</a:t>
            </a:r>
            <a:r>
              <a:rPr lang="es-ES" dirty="0" err="1" smtClean="0">
                <a:solidFill>
                  <a:srgbClr val="FFC000"/>
                </a:solidFill>
              </a:rPr>
              <a:t>EMHis</a:t>
            </a:r>
            <a:r>
              <a:rPr lang="es-ES" dirty="0" smtClean="0">
                <a:solidFill>
                  <a:srgbClr val="FFC000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apoyo a la docencia</a:t>
            </a: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9689351"/>
              </p:ext>
            </p:extLst>
          </p:nvPr>
        </p:nvGraphicFramePr>
        <p:xfrm>
          <a:off x="467544" y="184482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708899"/>
            <a:ext cx="2742582" cy="1257357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-192194" y="1772816"/>
            <a:ext cx="896448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wwwp.uca.es/wp-content/uploads/2017/01/Historia-de-la-UC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10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2" descr="Imagen relacion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8" name="Picture 14" descr="Resultado de imagen de doctorados birretes filosofía y letra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17032"/>
            <a:ext cx="2633321" cy="263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659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725845"/>
            <a:ext cx="8686800" cy="936103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 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Grupos PAIDI en el </a:t>
            </a:r>
            <a:r>
              <a:rPr lang="es-ES" dirty="0" smtClean="0">
                <a:solidFill>
                  <a:srgbClr val="FFC000"/>
                </a:solidFill>
              </a:rPr>
              <a:t>IN-</a:t>
            </a:r>
            <a:r>
              <a:rPr lang="es-ES" dirty="0" err="1" smtClean="0">
                <a:solidFill>
                  <a:srgbClr val="FFC000"/>
                </a:solidFill>
              </a:rPr>
              <a:t>EMHis</a:t>
            </a: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r>
              <a:rPr lang="es-ES" dirty="0" smtClean="0">
                <a:solidFill>
                  <a:srgbClr val="FFC000"/>
                </a:solidFill>
              </a:rPr>
              <a:t/>
            </a:r>
            <a:br>
              <a:rPr lang="es-ES" dirty="0" smtClean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009226"/>
              </p:ext>
            </p:extLst>
          </p:nvPr>
        </p:nvGraphicFramePr>
        <p:xfrm>
          <a:off x="467544" y="184482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764705"/>
            <a:ext cx="2310534" cy="1059281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-180528" y="1772816"/>
            <a:ext cx="896448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p.uca.es/wp-content/uploads/2017/01/Historia-de-la-UC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53"/>
            <a:ext cx="9188400" cy="76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5282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761720"/>
            <a:ext cx="8686800" cy="986261"/>
          </a:xfrm>
          <a:solidFill>
            <a:schemeClr val="tx2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Masa crítica del </a:t>
            </a:r>
            <a:r>
              <a:rPr lang="es-ES" dirty="0" smtClean="0">
                <a:solidFill>
                  <a:srgbClr val="FFC000"/>
                </a:solidFill>
              </a:rPr>
              <a:t>IN-</a:t>
            </a:r>
            <a:r>
              <a:rPr lang="es-ES" dirty="0" err="1" smtClean="0">
                <a:solidFill>
                  <a:srgbClr val="FFC000"/>
                </a:solidFill>
              </a:rPr>
              <a:t>EMHis</a:t>
            </a:r>
            <a:endParaRPr lang="es-ES" dirty="0">
              <a:solidFill>
                <a:srgbClr val="FFC000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9904796"/>
              </p:ext>
            </p:extLst>
          </p:nvPr>
        </p:nvGraphicFramePr>
        <p:xfrm>
          <a:off x="611560" y="1988840"/>
          <a:ext cx="7704857" cy="4546371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4098328"/>
                <a:gridCol w="2458997"/>
                <a:gridCol w="1147532"/>
              </a:tblGrid>
              <a:tr h="301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Nº </a:t>
                      </a:r>
                      <a:r>
                        <a:rPr lang="es-ES" sz="1200" b="1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ÁREAS </a:t>
                      </a:r>
                      <a:r>
                        <a:rPr lang="es-ES" sz="1200" b="1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ES" sz="1200" b="1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CONOCIMIENTO</a:t>
                      </a:r>
                      <a:r>
                        <a:rPr lang="es-ES" sz="12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Nº  INVESTIGADORES</a:t>
                      </a:r>
                      <a:endParaRPr lang="es-E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Nº </a:t>
                      </a:r>
                      <a:r>
                        <a:rPr lang="es-ES" sz="12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TRAMOS</a:t>
                      </a:r>
                      <a:endParaRPr lang="es-E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Filología</a:t>
                      </a:r>
                      <a:r>
                        <a:rPr lang="es-ES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Española / Literatura Española / Lengua Española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12 +7</a:t>
                      </a:r>
                      <a:r>
                        <a:rPr lang="es-ES" sz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= 19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25 + 16 =  41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Historia Contemporánea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Filosofía </a:t>
                      </a: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</a:rPr>
                        <a:t>/ Filosofía 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Moral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Historia del Arte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Estudios</a:t>
                      </a:r>
                      <a:r>
                        <a:rPr lang="es-ES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Árabes e Islámicos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Prehistoria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25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</a:rPr>
                        <a:t>Historia 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e Instituciones </a:t>
                      </a: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</a:rPr>
                        <a:t>Económicas</a:t>
                      </a: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Antropología Social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Didáctica</a:t>
                      </a:r>
                      <a:r>
                        <a:rPr lang="es-ES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de la Expresión Plástica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Derecho Constitucional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Historia Antigua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Teoría de la </a:t>
                      </a: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</a:rPr>
                        <a:t>Literatura y Literatura comparada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Ciencias</a:t>
                      </a:r>
                      <a:r>
                        <a:rPr lang="es-ES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y Técnicas Historiográficas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Organización de Empresas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Geografía Física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Sociología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Didáctica</a:t>
                      </a:r>
                      <a:r>
                        <a:rPr lang="es-ES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y Organización Escolar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8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Teoría e </a:t>
                      </a:r>
                      <a:r>
                        <a:rPr lang="es-ES" sz="1200" dirty="0" smtClean="0">
                          <a:effectLst/>
                          <a:latin typeface="Calibri" panose="020F0502020204030204" pitchFamily="34" charset="0"/>
                        </a:rPr>
                        <a:t>Historia 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de la Educación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19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  <a:r>
                        <a:rPr lang="es-ES" sz="12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áreas de conocimiento</a:t>
                      </a:r>
                      <a:endParaRPr lang="es-ES" sz="12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TOTALES</a:t>
                      </a:r>
                      <a:r>
                        <a:rPr lang="es-ES" sz="1200" b="1" baseline="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</a:t>
                      </a:r>
                      <a:r>
                        <a:rPr lang="es-ES" sz="1200" b="1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s-ES" sz="1200" b="1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  <a:endParaRPr lang="es-ES" sz="1200" b="1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8755" marR="5875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765873"/>
            <a:ext cx="2271838" cy="1041541"/>
          </a:xfrm>
          <a:prstGeom prst="rect">
            <a:avLst/>
          </a:prstGeom>
        </p:spPr>
      </p:pic>
      <p:cxnSp>
        <p:nvCxnSpPr>
          <p:cNvPr id="5" name="4 Conector recto"/>
          <p:cNvCxnSpPr/>
          <p:nvPr/>
        </p:nvCxnSpPr>
        <p:spPr>
          <a:xfrm>
            <a:off x="-180528" y="1807414"/>
            <a:ext cx="896448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wwwp.uca.es/wp-content/uploads/2017/01/Historia-de-la-UC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079" y="-387424"/>
            <a:ext cx="9144000" cy="118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5948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719</TotalTime>
  <Words>687</Words>
  <Application>Microsoft Office PowerPoint</Application>
  <PresentationFormat>Presentación en pantalla (4:3)</PresentationFormat>
  <Paragraphs>141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Urbano</vt:lpstr>
      <vt:lpstr>Instituto de Investigación en  Estudios del Mundo Hispánico IN-EMHis</vt:lpstr>
      <vt:lpstr>Propuesta del IN-EMHis</vt:lpstr>
      <vt:lpstr>Promotores del IN-EMHis</vt:lpstr>
      <vt:lpstr>IN-EMHis se inserta en…</vt:lpstr>
      <vt:lpstr>Estructura/líneas del IN-EMHis</vt:lpstr>
      <vt:lpstr>Oportunidad del IN-EMHis</vt:lpstr>
      <vt:lpstr>   IN-EMHis apoyo a la docencia  </vt:lpstr>
      <vt:lpstr>   Grupos PAIDI en el IN-EMHis  </vt:lpstr>
      <vt:lpstr>Masa crítica del IN-EMHis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Investigación en  Estudios Hispánicos INESH</dc:title>
  <dc:creator>Alberto</dc:creator>
  <cp:lastModifiedBy>Usuario de Windows</cp:lastModifiedBy>
  <cp:revision>56</cp:revision>
  <dcterms:created xsi:type="dcterms:W3CDTF">2018-06-19T21:17:57Z</dcterms:created>
  <dcterms:modified xsi:type="dcterms:W3CDTF">2018-09-25T07:43:05Z</dcterms:modified>
</cp:coreProperties>
</file>